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4"/>
  </p:sldMasterIdLst>
  <p:notesMasterIdLst>
    <p:notesMasterId r:id="rId40"/>
  </p:notesMasterIdLst>
  <p:handoutMasterIdLst>
    <p:handoutMasterId r:id="rId41"/>
  </p:handoutMasterIdLst>
  <p:sldIdLst>
    <p:sldId id="386" r:id="rId5"/>
    <p:sldId id="388" r:id="rId6"/>
    <p:sldId id="389" r:id="rId7"/>
    <p:sldId id="398" r:id="rId8"/>
    <p:sldId id="412" r:id="rId9"/>
    <p:sldId id="431" r:id="rId10"/>
    <p:sldId id="433" r:id="rId11"/>
    <p:sldId id="432" r:id="rId12"/>
    <p:sldId id="397" r:id="rId13"/>
    <p:sldId id="444" r:id="rId14"/>
    <p:sldId id="393" r:id="rId15"/>
    <p:sldId id="414" r:id="rId16"/>
    <p:sldId id="415" r:id="rId17"/>
    <p:sldId id="394" r:id="rId18"/>
    <p:sldId id="420" r:id="rId19"/>
    <p:sldId id="434" r:id="rId20"/>
    <p:sldId id="435" r:id="rId21"/>
    <p:sldId id="422" r:id="rId22"/>
    <p:sldId id="416" r:id="rId23"/>
    <p:sldId id="426" r:id="rId24"/>
    <p:sldId id="423" r:id="rId25"/>
    <p:sldId id="427" r:id="rId26"/>
    <p:sldId id="428" r:id="rId27"/>
    <p:sldId id="443" r:id="rId28"/>
    <p:sldId id="441" r:id="rId29"/>
    <p:sldId id="440" r:id="rId30"/>
    <p:sldId id="417" r:id="rId31"/>
    <p:sldId id="429" r:id="rId32"/>
    <p:sldId id="436" r:id="rId33"/>
    <p:sldId id="418" r:id="rId34"/>
    <p:sldId id="439" r:id="rId35"/>
    <p:sldId id="411" r:id="rId36"/>
    <p:sldId id="438" r:id="rId37"/>
    <p:sldId id="445" r:id="rId38"/>
    <p:sldId id="446"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282"/>
    <a:srgbClr val="ED7C31"/>
    <a:srgbClr val="2F5597"/>
    <a:srgbClr val="ED7D31"/>
    <a:srgbClr val="FFB88A"/>
    <a:srgbClr val="2F5598"/>
    <a:srgbClr val="8FAADC"/>
    <a:srgbClr val="B4C7E7"/>
    <a:srgbClr val="F9CBAD"/>
    <a:srgbClr val="F3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5AE6BD-1FCA-3F46-A157-D0C38B6C5D62}" v="3177" dt="2022-09-17T11:51:27.3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34" autoAdjust="0"/>
    <p:restoredTop sz="97882" autoAdjust="0"/>
  </p:normalViewPr>
  <p:slideViewPr>
    <p:cSldViewPr snapToGrid="0" showGuides="1">
      <p:cViewPr varScale="1">
        <p:scale>
          <a:sx n="227" d="100"/>
          <a:sy n="227" d="100"/>
        </p:scale>
        <p:origin x="4480" y="192"/>
      </p:cViewPr>
      <p:guideLst/>
    </p:cSldViewPr>
  </p:slideViewPr>
  <p:outlineViewPr>
    <p:cViewPr>
      <p:scale>
        <a:sx n="33" d="100"/>
        <a:sy n="33" d="100"/>
      </p:scale>
      <p:origin x="0" y="-2736"/>
    </p:cViewPr>
  </p:outlineViewPr>
  <p:notesTextViewPr>
    <p:cViewPr>
      <p:scale>
        <a:sx n="3" d="2"/>
        <a:sy n="3" d="2"/>
      </p:scale>
      <p:origin x="0" y="0"/>
    </p:cViewPr>
  </p:notesTextViewPr>
  <p:sorterViewPr>
    <p:cViewPr>
      <p:scale>
        <a:sx n="33" d="100"/>
        <a:sy n="33" d="100"/>
      </p:scale>
      <p:origin x="0" y="0"/>
    </p:cViewPr>
  </p:sorterViewPr>
  <p:notesViewPr>
    <p:cSldViewPr snapToGrid="0" showGuides="1">
      <p:cViewPr varScale="1">
        <p:scale>
          <a:sx n="171" d="100"/>
          <a:sy n="171" d="100"/>
        </p:scale>
        <p:origin x="1007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ei Dobrovolskii" userId="73d305bacc4c2cf3" providerId="LiveId" clId="{BA5AE6BD-1FCA-3F46-A157-D0C38B6C5D62}"/>
    <pc:docChg chg="undo redo custSel addSld delSld modSld sldOrd">
      <pc:chgData name="Sergei Dobrovolskii" userId="73d305bacc4c2cf3" providerId="LiveId" clId="{BA5AE6BD-1FCA-3F46-A157-D0C38B6C5D62}" dt="2022-09-17T11:52:27.375" v="13066" actId="20577"/>
      <pc:docMkLst>
        <pc:docMk/>
      </pc:docMkLst>
      <pc:sldChg chg="addSp modSp mod">
        <pc:chgData name="Sergei Dobrovolskii" userId="73d305bacc4c2cf3" providerId="LiveId" clId="{BA5AE6BD-1FCA-3F46-A157-D0C38B6C5D62}" dt="2022-09-15T14:11:21.601" v="10392"/>
        <pc:sldMkLst>
          <pc:docMk/>
          <pc:sldMk cId="2553545533" sldId="386"/>
        </pc:sldMkLst>
        <pc:spChg chg="mod">
          <ac:chgData name="Sergei Dobrovolskii" userId="73d305bacc4c2cf3" providerId="LiveId" clId="{BA5AE6BD-1FCA-3F46-A157-D0C38B6C5D62}" dt="2022-09-15T14:10:56.114" v="10391" actId="20577"/>
          <ac:spMkLst>
            <pc:docMk/>
            <pc:sldMk cId="2553545533" sldId="386"/>
            <ac:spMk id="2" creationId="{B8F55BBF-AFE7-D630-2DBB-84FB7656628F}"/>
          </ac:spMkLst>
        </pc:spChg>
        <pc:spChg chg="add mod">
          <ac:chgData name="Sergei Dobrovolskii" userId="73d305bacc4c2cf3" providerId="LiveId" clId="{BA5AE6BD-1FCA-3F46-A157-D0C38B6C5D62}" dt="2022-09-15T14:09:31.176" v="10390" actId="20577"/>
          <ac:spMkLst>
            <pc:docMk/>
            <pc:sldMk cId="2553545533" sldId="386"/>
            <ac:spMk id="3" creationId="{216EA0FD-A483-C18D-3B5F-546A7FD38EBC}"/>
          </ac:spMkLst>
        </pc:spChg>
        <pc:spChg chg="mod">
          <ac:chgData name="Sergei Dobrovolskii" userId="73d305bacc4c2cf3" providerId="LiveId" clId="{BA5AE6BD-1FCA-3F46-A157-D0C38B6C5D62}" dt="2022-09-15T14:11:21.601" v="10392"/>
          <ac:spMkLst>
            <pc:docMk/>
            <pc:sldMk cId="2553545533" sldId="386"/>
            <ac:spMk id="4" creationId="{4F67DDAB-A029-4F51-840C-C39A868CCDB6}"/>
          </ac:spMkLst>
        </pc:spChg>
      </pc:sldChg>
      <pc:sldChg chg="addSp delSp modSp mod">
        <pc:chgData name="Sergei Dobrovolskii" userId="73d305bacc4c2cf3" providerId="LiveId" clId="{BA5AE6BD-1FCA-3F46-A157-D0C38B6C5D62}" dt="2022-09-17T11:52:27.375" v="13066" actId="20577"/>
        <pc:sldMkLst>
          <pc:docMk/>
          <pc:sldMk cId="1741361523" sldId="388"/>
        </pc:sldMkLst>
        <pc:spChg chg="del mod">
          <ac:chgData name="Sergei Dobrovolskii" userId="73d305bacc4c2cf3" providerId="LiveId" clId="{BA5AE6BD-1FCA-3F46-A157-D0C38B6C5D62}" dt="2022-09-15T14:12:45.299" v="10406" actId="478"/>
          <ac:spMkLst>
            <pc:docMk/>
            <pc:sldMk cId="1741361523" sldId="388"/>
            <ac:spMk id="13" creationId="{641C1F95-D974-4A13-ACB3-4481C5ED51F1}"/>
          </ac:spMkLst>
        </pc:spChg>
        <pc:spChg chg="add mod">
          <ac:chgData name="Sergei Dobrovolskii" userId="73d305bacc4c2cf3" providerId="LiveId" clId="{BA5AE6BD-1FCA-3F46-A157-D0C38B6C5D62}" dt="2022-09-17T11:52:27.375" v="13066" actId="20577"/>
          <ac:spMkLst>
            <pc:docMk/>
            <pc:sldMk cId="1741361523" sldId="388"/>
            <ac:spMk id="13" creationId="{75E2B683-31B4-0E9C-6442-5DBB9179FA92}"/>
          </ac:spMkLst>
        </pc:spChg>
        <pc:spChg chg="del mod">
          <ac:chgData name="Sergei Dobrovolskii" userId="73d305bacc4c2cf3" providerId="LiveId" clId="{BA5AE6BD-1FCA-3F46-A157-D0C38B6C5D62}" dt="2022-09-15T14:12:46.780" v="10407" actId="478"/>
          <ac:spMkLst>
            <pc:docMk/>
            <pc:sldMk cId="1741361523" sldId="388"/>
            <ac:spMk id="14" creationId="{1D9E7442-296E-4C85-970F-57CC3DB24BF0}"/>
          </ac:spMkLst>
        </pc:spChg>
        <pc:spChg chg="add del mod">
          <ac:chgData name="Sergei Dobrovolskii" userId="73d305bacc4c2cf3" providerId="LiveId" clId="{BA5AE6BD-1FCA-3F46-A157-D0C38B6C5D62}" dt="2022-09-15T14:12:30.525" v="10402" actId="478"/>
          <ac:spMkLst>
            <pc:docMk/>
            <pc:sldMk cId="1741361523" sldId="388"/>
            <ac:spMk id="16" creationId="{4743E4DA-CD3E-5B30-2B12-E45E344D72B1}"/>
          </ac:spMkLst>
        </pc:spChg>
        <pc:spChg chg="add del mod">
          <ac:chgData name="Sergei Dobrovolskii" userId="73d305bacc4c2cf3" providerId="LiveId" clId="{BA5AE6BD-1FCA-3F46-A157-D0C38B6C5D62}" dt="2022-09-15T18:56:45.715" v="11387"/>
          <ac:spMkLst>
            <pc:docMk/>
            <pc:sldMk cId="1741361523" sldId="388"/>
            <ac:spMk id="18" creationId="{FA921F4A-D71F-7318-8F96-8BEC1EDAB7E8}"/>
          </ac:spMkLst>
        </pc:spChg>
        <pc:spChg chg="add del mod">
          <ac:chgData name="Sergei Dobrovolskii" userId="73d305bacc4c2cf3" providerId="LiveId" clId="{BA5AE6BD-1FCA-3F46-A157-D0C38B6C5D62}" dt="2022-09-15T18:56:53.538" v="11391" actId="478"/>
          <ac:spMkLst>
            <pc:docMk/>
            <pc:sldMk cId="1741361523" sldId="388"/>
            <ac:spMk id="22" creationId="{B67ABF27-187A-5AB6-8541-5FFE9EDFE4CB}"/>
          </ac:spMkLst>
        </pc:spChg>
        <pc:spChg chg="add del mod">
          <ac:chgData name="Sergei Dobrovolskii" userId="73d305bacc4c2cf3" providerId="LiveId" clId="{BA5AE6BD-1FCA-3F46-A157-D0C38B6C5D62}" dt="2022-09-15T18:57:04.216" v="11398" actId="478"/>
          <ac:spMkLst>
            <pc:docMk/>
            <pc:sldMk cId="1741361523" sldId="388"/>
            <ac:spMk id="26" creationId="{1A7A7E58-9561-3CE9-50BF-F8CD02553FCB}"/>
          </ac:spMkLst>
        </pc:spChg>
        <pc:spChg chg="mod">
          <ac:chgData name="Sergei Dobrovolskii" userId="73d305bacc4c2cf3" providerId="LiveId" clId="{BA5AE6BD-1FCA-3F46-A157-D0C38B6C5D62}" dt="2022-09-15T14:12:25.122" v="10401" actId="20577"/>
          <ac:spMkLst>
            <pc:docMk/>
            <pc:sldMk cId="1741361523" sldId="388"/>
            <ac:spMk id="27" creationId="{FA31B683-DC18-4216-A897-EDDF1C856A72}"/>
          </ac:spMkLst>
        </pc:spChg>
        <pc:spChg chg="del mod">
          <ac:chgData name="Sergei Dobrovolskii" userId="73d305bacc4c2cf3" providerId="LiveId" clId="{BA5AE6BD-1FCA-3F46-A157-D0C38B6C5D62}" dt="2022-09-15T18:57:02.930" v="11397" actId="478"/>
          <ac:spMkLst>
            <pc:docMk/>
            <pc:sldMk cId="1741361523" sldId="388"/>
            <ac:spMk id="28" creationId="{92509974-231D-42AB-9315-A35E350E8B6C}"/>
          </ac:spMkLst>
        </pc:spChg>
        <pc:spChg chg="del">
          <ac:chgData name="Sergei Dobrovolskii" userId="73d305bacc4c2cf3" providerId="LiveId" clId="{BA5AE6BD-1FCA-3F46-A157-D0C38B6C5D62}" dt="2022-09-15T14:11:59.957" v="10393" actId="478"/>
          <ac:spMkLst>
            <pc:docMk/>
            <pc:sldMk cId="1741361523" sldId="388"/>
            <ac:spMk id="56" creationId="{52C3BB99-20F7-4054-812C-54654BC9FB49}"/>
          </ac:spMkLst>
        </pc:spChg>
        <pc:picChg chg="add del mod">
          <ac:chgData name="Sergei Dobrovolskii" userId="73d305bacc4c2cf3" providerId="LiveId" clId="{BA5AE6BD-1FCA-3F46-A157-D0C38B6C5D62}" dt="2022-09-15T14:25:29.886" v="10412" actId="478"/>
          <ac:picMkLst>
            <pc:docMk/>
            <pc:sldMk cId="1741361523" sldId="388"/>
            <ac:picMk id="17" creationId="{08498947-3658-6147-F0CE-50CF54170250}"/>
          </ac:picMkLst>
        </pc:picChg>
        <pc:picChg chg="add del mod">
          <ac:chgData name="Sergei Dobrovolskii" userId="73d305bacc4c2cf3" providerId="LiveId" clId="{BA5AE6BD-1FCA-3F46-A157-D0C38B6C5D62}" dt="2022-09-15T18:56:52.279" v="11390" actId="478"/>
          <ac:picMkLst>
            <pc:docMk/>
            <pc:sldMk cId="1741361523" sldId="388"/>
            <ac:picMk id="20" creationId="{7CA8EAD5-77D2-CD04-8503-C899AC5F78B6}"/>
          </ac:picMkLst>
        </pc:picChg>
        <pc:picChg chg="add mod">
          <ac:chgData name="Sergei Dobrovolskii" userId="73d305bacc4c2cf3" providerId="LiveId" clId="{BA5AE6BD-1FCA-3F46-A157-D0C38B6C5D62}" dt="2022-09-17T11:51:16.795" v="12964" actId="14100"/>
          <ac:picMkLst>
            <pc:docMk/>
            <pc:sldMk cId="1741361523" sldId="388"/>
            <ac:picMk id="24" creationId="{37CB1574-3E65-1DB4-F14F-38B739581145}"/>
          </ac:picMkLst>
        </pc:picChg>
        <pc:picChg chg="del mod">
          <ac:chgData name="Sergei Dobrovolskii" userId="73d305bacc4c2cf3" providerId="LiveId" clId="{BA5AE6BD-1FCA-3F46-A157-D0C38B6C5D62}" dt="2022-09-15T18:56:43.142" v="11386" actId="478"/>
          <ac:picMkLst>
            <pc:docMk/>
            <pc:sldMk cId="1741361523" sldId="388"/>
            <ac:picMk id="1026" creationId="{3DD66631-74DB-EEF4-A965-99FAE525725A}"/>
          </ac:picMkLst>
        </pc:picChg>
      </pc:sldChg>
      <pc:sldChg chg="modSp mod">
        <pc:chgData name="Sergei Dobrovolskii" userId="73d305bacc4c2cf3" providerId="LiveId" clId="{BA5AE6BD-1FCA-3F46-A157-D0C38B6C5D62}" dt="2022-09-15T14:55:33.611" v="10659" actId="113"/>
        <pc:sldMkLst>
          <pc:docMk/>
          <pc:sldMk cId="1433872768" sldId="389"/>
        </pc:sldMkLst>
        <pc:spChg chg="mod">
          <ac:chgData name="Sergei Dobrovolskii" userId="73d305bacc4c2cf3" providerId="LiveId" clId="{BA5AE6BD-1FCA-3F46-A157-D0C38B6C5D62}" dt="2022-09-15T14:55:33.611" v="10659" actId="113"/>
          <ac:spMkLst>
            <pc:docMk/>
            <pc:sldMk cId="1433872768" sldId="389"/>
            <ac:spMk id="21" creationId="{3018BD05-96D8-43F2-A6AA-CC40E7C32CCE}"/>
          </ac:spMkLst>
        </pc:spChg>
      </pc:sldChg>
      <pc:sldChg chg="addSp delSp modSp mod ord">
        <pc:chgData name="Sergei Dobrovolskii" userId="73d305bacc4c2cf3" providerId="LiveId" clId="{BA5AE6BD-1FCA-3F46-A157-D0C38B6C5D62}" dt="2022-09-17T11:39:17.030" v="12772"/>
        <pc:sldMkLst>
          <pc:docMk/>
          <pc:sldMk cId="1083802653" sldId="393"/>
        </pc:sldMkLst>
        <pc:spChg chg="add mod">
          <ac:chgData name="Sergei Dobrovolskii" userId="73d305bacc4c2cf3" providerId="LiveId" clId="{BA5AE6BD-1FCA-3F46-A157-D0C38B6C5D62}" dt="2022-09-17T11:39:03.009" v="12769" actId="1076"/>
          <ac:spMkLst>
            <pc:docMk/>
            <pc:sldMk cId="1083802653" sldId="393"/>
            <ac:spMk id="6" creationId="{7A1CA100-3E27-CE77-8CC1-FC45257E2545}"/>
          </ac:spMkLst>
        </pc:spChg>
        <pc:spChg chg="add del mod">
          <ac:chgData name="Sergei Dobrovolskii" userId="73d305bacc4c2cf3" providerId="LiveId" clId="{BA5AE6BD-1FCA-3F46-A157-D0C38B6C5D62}" dt="2022-09-17T11:39:17.030" v="12772"/>
          <ac:spMkLst>
            <pc:docMk/>
            <pc:sldMk cId="1083802653" sldId="393"/>
            <ac:spMk id="7" creationId="{95A4CB7C-3C26-4DEE-B6E1-E2AD38CD455A}"/>
          </ac:spMkLst>
        </pc:spChg>
        <pc:spChg chg="mod">
          <ac:chgData name="Sergei Dobrovolskii" userId="73d305bacc4c2cf3" providerId="LiveId" clId="{BA5AE6BD-1FCA-3F46-A157-D0C38B6C5D62}" dt="2022-09-13T18:12:54.614" v="6658"/>
          <ac:spMkLst>
            <pc:docMk/>
            <pc:sldMk cId="1083802653" sldId="393"/>
            <ac:spMk id="10" creationId="{5F78A223-BDAD-49EC-B5E7-DBADD099B6F2}"/>
          </ac:spMkLst>
        </pc:spChg>
        <pc:spChg chg="mod">
          <ac:chgData name="Sergei Dobrovolskii" userId="73d305bacc4c2cf3" providerId="LiveId" clId="{BA5AE6BD-1FCA-3F46-A157-D0C38B6C5D62}" dt="2022-09-13T17:52:25.507" v="6148" actId="5793"/>
          <ac:spMkLst>
            <pc:docMk/>
            <pc:sldMk cId="1083802653" sldId="393"/>
            <ac:spMk id="11" creationId="{7A9C7265-236B-4C33-BA3C-2F18C6EC1161}"/>
          </ac:spMkLst>
        </pc:spChg>
        <pc:spChg chg="mod">
          <ac:chgData name="Sergei Dobrovolskii" userId="73d305bacc4c2cf3" providerId="LiveId" clId="{BA5AE6BD-1FCA-3F46-A157-D0C38B6C5D62}" dt="2022-09-13T17:34:27.242" v="5696" actId="20577"/>
          <ac:spMkLst>
            <pc:docMk/>
            <pc:sldMk cId="1083802653" sldId="393"/>
            <ac:spMk id="12" creationId="{508D5002-CE98-4178-9670-FF84A064E91A}"/>
          </ac:spMkLst>
        </pc:spChg>
        <pc:spChg chg="del mod">
          <ac:chgData name="Sergei Dobrovolskii" userId="73d305bacc4c2cf3" providerId="LiveId" clId="{BA5AE6BD-1FCA-3F46-A157-D0C38B6C5D62}" dt="2022-09-13T17:36:05.670" v="5741"/>
          <ac:spMkLst>
            <pc:docMk/>
            <pc:sldMk cId="1083802653" sldId="393"/>
            <ac:spMk id="32" creationId="{4C7946A1-2427-2B75-F5DC-75A0DEFC1CE9}"/>
          </ac:spMkLst>
        </pc:spChg>
        <pc:grpChg chg="mod">
          <ac:chgData name="Sergei Dobrovolskii" userId="73d305bacc4c2cf3" providerId="LiveId" clId="{BA5AE6BD-1FCA-3F46-A157-D0C38B6C5D62}" dt="2022-09-13T17:51:58.416" v="6141" actId="1076"/>
          <ac:grpSpMkLst>
            <pc:docMk/>
            <pc:sldMk cId="1083802653" sldId="393"/>
            <ac:grpSpMk id="30" creationId="{DEB2FA69-9F81-2E3D-7EB9-573A479FF545}"/>
          </ac:grpSpMkLst>
        </pc:grpChg>
        <pc:graphicFrameChg chg="add mod modGraphic">
          <ac:chgData name="Sergei Dobrovolskii" userId="73d305bacc4c2cf3" providerId="LiveId" clId="{BA5AE6BD-1FCA-3F46-A157-D0C38B6C5D62}" dt="2022-09-17T11:39:03.009" v="12769" actId="1076"/>
          <ac:graphicFrameMkLst>
            <pc:docMk/>
            <pc:sldMk cId="1083802653" sldId="393"/>
            <ac:graphicFrameMk id="5" creationId="{AAC98C88-3FD4-6BDD-D568-E7A013C6F5A9}"/>
          </ac:graphicFrameMkLst>
        </pc:graphicFrameChg>
      </pc:sldChg>
      <pc:sldChg chg="addSp delSp modSp mod modClrScheme chgLayout">
        <pc:chgData name="Sergei Dobrovolskii" userId="73d305bacc4c2cf3" providerId="LiveId" clId="{BA5AE6BD-1FCA-3F46-A157-D0C38B6C5D62}" dt="2022-09-17T11:38:50.099" v="12768" actId="1076"/>
        <pc:sldMkLst>
          <pc:docMk/>
          <pc:sldMk cId="270260042" sldId="394"/>
        </pc:sldMkLst>
        <pc:spChg chg="mod ord">
          <ac:chgData name="Sergei Dobrovolskii" userId="73d305bacc4c2cf3" providerId="LiveId" clId="{BA5AE6BD-1FCA-3F46-A157-D0C38B6C5D62}" dt="2022-09-15T14:57:22.352" v="10665" actId="700"/>
          <ac:spMkLst>
            <pc:docMk/>
            <pc:sldMk cId="270260042" sldId="394"/>
            <ac:spMk id="2" creationId="{6AE0CAF3-5E45-46A0-9F2E-C2EF94744453}"/>
          </ac:spMkLst>
        </pc:spChg>
        <pc:spChg chg="mod ord">
          <ac:chgData name="Sergei Dobrovolskii" userId="73d305bacc4c2cf3" providerId="LiveId" clId="{BA5AE6BD-1FCA-3F46-A157-D0C38B6C5D62}" dt="2022-09-15T14:57:22.352" v="10665" actId="700"/>
          <ac:spMkLst>
            <pc:docMk/>
            <pc:sldMk cId="270260042" sldId="394"/>
            <ac:spMk id="3" creationId="{840AACC7-8871-4545-B616-0C11129C225A}"/>
          </ac:spMkLst>
        </pc:spChg>
        <pc:spChg chg="mod ord">
          <ac:chgData name="Sergei Dobrovolskii" userId="73d305bacc4c2cf3" providerId="LiveId" clId="{BA5AE6BD-1FCA-3F46-A157-D0C38B6C5D62}" dt="2022-09-15T14:57:22.352" v="10665" actId="700"/>
          <ac:spMkLst>
            <pc:docMk/>
            <pc:sldMk cId="270260042" sldId="394"/>
            <ac:spMk id="4" creationId="{5C5F47F2-11AE-4B82-BF84-88B24EB2A63E}"/>
          </ac:spMkLst>
        </pc:spChg>
        <pc:spChg chg="add mod">
          <ac:chgData name="Sergei Dobrovolskii" userId="73d305bacc4c2cf3" providerId="LiveId" clId="{BA5AE6BD-1FCA-3F46-A157-D0C38B6C5D62}" dt="2022-09-17T11:38:50.099" v="12768" actId="1076"/>
          <ac:spMkLst>
            <pc:docMk/>
            <pc:sldMk cId="270260042" sldId="394"/>
            <ac:spMk id="5" creationId="{26146B24-6CE1-7464-FCE6-F128AEB4B1C5}"/>
          </ac:spMkLst>
        </pc:spChg>
        <pc:spChg chg="add del mod ord">
          <ac:chgData name="Sergei Dobrovolskii" userId="73d305bacc4c2cf3" providerId="LiveId" clId="{BA5AE6BD-1FCA-3F46-A157-D0C38B6C5D62}" dt="2022-09-15T14:57:18.980" v="10664" actId="700"/>
          <ac:spMkLst>
            <pc:docMk/>
            <pc:sldMk cId="270260042" sldId="394"/>
            <ac:spMk id="5" creationId="{8BF0BC87-8D3B-3499-C2E1-D415B5492EE0}"/>
          </ac:spMkLst>
        </pc:spChg>
        <pc:spChg chg="add del mod ord">
          <ac:chgData name="Sergei Dobrovolskii" userId="73d305bacc4c2cf3" providerId="LiveId" clId="{BA5AE6BD-1FCA-3F46-A157-D0C38B6C5D62}" dt="2022-09-15T14:57:25.002" v="10666" actId="478"/>
          <ac:spMkLst>
            <pc:docMk/>
            <pc:sldMk cId="270260042" sldId="394"/>
            <ac:spMk id="6" creationId="{3461858F-C24B-9A00-AF77-59BCC07BA814}"/>
          </ac:spMkLst>
        </pc:spChg>
        <pc:spChg chg="mod ord">
          <ac:chgData name="Sergei Dobrovolskii" userId="73d305bacc4c2cf3" providerId="LiveId" clId="{BA5AE6BD-1FCA-3F46-A157-D0C38B6C5D62}" dt="2022-09-15T14:57:22.352" v="10665" actId="700"/>
          <ac:spMkLst>
            <pc:docMk/>
            <pc:sldMk cId="270260042" sldId="394"/>
            <ac:spMk id="10" creationId="{5F78A223-BDAD-49EC-B5E7-DBADD099B6F2}"/>
          </ac:spMkLst>
        </pc:spChg>
        <pc:spChg chg="mod ord">
          <ac:chgData name="Sergei Dobrovolskii" userId="73d305bacc4c2cf3" providerId="LiveId" clId="{BA5AE6BD-1FCA-3F46-A157-D0C38B6C5D62}" dt="2022-09-15T15:00:08.751" v="10873" actId="20577"/>
          <ac:spMkLst>
            <pc:docMk/>
            <pc:sldMk cId="270260042" sldId="394"/>
            <ac:spMk id="11" creationId="{7A9C7265-236B-4C33-BA3C-2F18C6EC1161}"/>
          </ac:spMkLst>
        </pc:spChg>
        <pc:spChg chg="mod ord">
          <ac:chgData name="Sergei Dobrovolskii" userId="73d305bacc4c2cf3" providerId="LiveId" clId="{BA5AE6BD-1FCA-3F46-A157-D0C38B6C5D62}" dt="2022-09-15T14:57:22.352" v="10665" actId="700"/>
          <ac:spMkLst>
            <pc:docMk/>
            <pc:sldMk cId="270260042" sldId="394"/>
            <ac:spMk id="12" creationId="{508D5002-CE98-4178-9670-FF84A064E91A}"/>
          </ac:spMkLst>
        </pc:spChg>
        <pc:picChg chg="mod">
          <ac:chgData name="Sergei Dobrovolskii" userId="73d305bacc4c2cf3" providerId="LiveId" clId="{BA5AE6BD-1FCA-3F46-A157-D0C38B6C5D62}" dt="2022-09-15T14:57:34.115" v="10667" actId="1076"/>
          <ac:picMkLst>
            <pc:docMk/>
            <pc:sldMk cId="270260042" sldId="394"/>
            <ac:picMk id="3078" creationId="{A81AAA25-0F91-0A5D-1F5A-71BC937A7F16}"/>
          </ac:picMkLst>
        </pc:picChg>
        <pc:picChg chg="mod">
          <ac:chgData name="Sergei Dobrovolskii" userId="73d305bacc4c2cf3" providerId="LiveId" clId="{BA5AE6BD-1FCA-3F46-A157-D0C38B6C5D62}" dt="2022-09-15T14:57:34.115" v="10667" actId="1076"/>
          <ac:picMkLst>
            <pc:docMk/>
            <pc:sldMk cId="270260042" sldId="394"/>
            <ac:picMk id="3080" creationId="{E2F43257-6C4F-45D9-E5FE-BB1D02244A59}"/>
          </ac:picMkLst>
        </pc:picChg>
        <pc:picChg chg="mod">
          <ac:chgData name="Sergei Dobrovolskii" userId="73d305bacc4c2cf3" providerId="LiveId" clId="{BA5AE6BD-1FCA-3F46-A157-D0C38B6C5D62}" dt="2022-09-15T14:57:34.115" v="10667" actId="1076"/>
          <ac:picMkLst>
            <pc:docMk/>
            <pc:sldMk cId="270260042" sldId="394"/>
            <ac:picMk id="3082" creationId="{1C64880C-CF77-443D-3974-C3A88AECCF9B}"/>
          </ac:picMkLst>
        </pc:picChg>
      </pc:sldChg>
      <pc:sldChg chg="modSp mod">
        <pc:chgData name="Sergei Dobrovolskii" userId="73d305bacc4c2cf3" providerId="LiveId" clId="{BA5AE6BD-1FCA-3F46-A157-D0C38B6C5D62}" dt="2022-09-17T10:37:34.445" v="12238" actId="20577"/>
        <pc:sldMkLst>
          <pc:docMk/>
          <pc:sldMk cId="1069636898" sldId="397"/>
        </pc:sldMkLst>
        <pc:spChg chg="mod">
          <ac:chgData name="Sergei Dobrovolskii" userId="73d305bacc4c2cf3" providerId="LiveId" clId="{BA5AE6BD-1FCA-3F46-A157-D0C38B6C5D62}" dt="2022-09-13T18:12:38.088" v="6656"/>
          <ac:spMkLst>
            <pc:docMk/>
            <pc:sldMk cId="1069636898" sldId="397"/>
            <ac:spMk id="4" creationId="{0FA6ADD3-E70C-46ED-983A-BEFB04690523}"/>
          </ac:spMkLst>
        </pc:spChg>
        <pc:spChg chg="mod">
          <ac:chgData name="Sergei Dobrovolskii" userId="73d305bacc4c2cf3" providerId="LiveId" clId="{BA5AE6BD-1FCA-3F46-A157-D0C38B6C5D62}" dt="2022-09-17T10:37:34.445" v="12238" actId="20577"/>
          <ac:spMkLst>
            <pc:docMk/>
            <pc:sldMk cId="1069636898" sldId="397"/>
            <ac:spMk id="12" creationId="{0312C91F-8FD0-4864-A34B-93AA962B6163}"/>
          </ac:spMkLst>
        </pc:spChg>
        <pc:spChg chg="mod">
          <ac:chgData name="Sergei Dobrovolskii" userId="73d305bacc4c2cf3" providerId="LiveId" clId="{BA5AE6BD-1FCA-3F46-A157-D0C38B6C5D62}" dt="2022-09-17T10:35:53.423" v="12224" actId="403"/>
          <ac:spMkLst>
            <pc:docMk/>
            <pc:sldMk cId="1069636898" sldId="397"/>
            <ac:spMk id="16" creationId="{BABBA13F-7343-B803-7FE4-E532D6112828}"/>
          </ac:spMkLst>
        </pc:spChg>
        <pc:spChg chg="mod">
          <ac:chgData name="Sergei Dobrovolskii" userId="73d305bacc4c2cf3" providerId="LiveId" clId="{BA5AE6BD-1FCA-3F46-A157-D0C38B6C5D62}" dt="2022-09-17T10:35:53.423" v="12224" actId="403"/>
          <ac:spMkLst>
            <pc:docMk/>
            <pc:sldMk cId="1069636898" sldId="397"/>
            <ac:spMk id="18" creationId="{86871E10-EEDF-AA95-3693-1B2C24EC5666}"/>
          </ac:spMkLst>
        </pc:spChg>
        <pc:spChg chg="mod">
          <ac:chgData name="Sergei Dobrovolskii" userId="73d305bacc4c2cf3" providerId="LiveId" clId="{BA5AE6BD-1FCA-3F46-A157-D0C38B6C5D62}" dt="2022-09-17T10:35:53.423" v="12224" actId="403"/>
          <ac:spMkLst>
            <pc:docMk/>
            <pc:sldMk cId="1069636898" sldId="397"/>
            <ac:spMk id="19" creationId="{5FD6DE39-C174-8552-A404-52CD52C618A1}"/>
          </ac:spMkLst>
        </pc:spChg>
        <pc:spChg chg="mod">
          <ac:chgData name="Sergei Dobrovolskii" userId="73d305bacc4c2cf3" providerId="LiveId" clId="{BA5AE6BD-1FCA-3F46-A157-D0C38B6C5D62}" dt="2022-09-17T10:35:53.423" v="12224" actId="403"/>
          <ac:spMkLst>
            <pc:docMk/>
            <pc:sldMk cId="1069636898" sldId="397"/>
            <ac:spMk id="20" creationId="{A5C7C8FD-5621-F702-8649-B714D111AB2C}"/>
          </ac:spMkLst>
        </pc:spChg>
        <pc:spChg chg="mod">
          <ac:chgData name="Sergei Dobrovolskii" userId="73d305bacc4c2cf3" providerId="LiveId" clId="{BA5AE6BD-1FCA-3F46-A157-D0C38B6C5D62}" dt="2022-09-17T10:35:53.423" v="12224" actId="403"/>
          <ac:spMkLst>
            <pc:docMk/>
            <pc:sldMk cId="1069636898" sldId="397"/>
            <ac:spMk id="21" creationId="{208ADB75-E24B-8FE4-BC63-BF3D22663471}"/>
          </ac:spMkLst>
        </pc:spChg>
        <pc:spChg chg="mod">
          <ac:chgData name="Sergei Dobrovolskii" userId="73d305bacc4c2cf3" providerId="LiveId" clId="{BA5AE6BD-1FCA-3F46-A157-D0C38B6C5D62}" dt="2022-09-17T10:36:04.256" v="12228" actId="403"/>
          <ac:spMkLst>
            <pc:docMk/>
            <pc:sldMk cId="1069636898" sldId="397"/>
            <ac:spMk id="30" creationId="{A5F6A0DA-9EA8-0F78-BD16-F1EC6179EB29}"/>
          </ac:spMkLst>
        </pc:spChg>
        <pc:spChg chg="mod">
          <ac:chgData name="Sergei Dobrovolskii" userId="73d305bacc4c2cf3" providerId="LiveId" clId="{BA5AE6BD-1FCA-3F46-A157-D0C38B6C5D62}" dt="2022-09-17T10:36:04.256" v="12228" actId="403"/>
          <ac:spMkLst>
            <pc:docMk/>
            <pc:sldMk cId="1069636898" sldId="397"/>
            <ac:spMk id="31" creationId="{81D4DDCA-7BB4-C79F-CCB8-A7ECFF3F32B5}"/>
          </ac:spMkLst>
        </pc:spChg>
        <pc:spChg chg="mod">
          <ac:chgData name="Sergei Dobrovolskii" userId="73d305bacc4c2cf3" providerId="LiveId" clId="{BA5AE6BD-1FCA-3F46-A157-D0C38B6C5D62}" dt="2022-09-17T10:36:04.256" v="12228" actId="403"/>
          <ac:spMkLst>
            <pc:docMk/>
            <pc:sldMk cId="1069636898" sldId="397"/>
            <ac:spMk id="32" creationId="{08B8F970-DA1D-1B42-7D57-4967FCF0FA8D}"/>
          </ac:spMkLst>
        </pc:spChg>
        <pc:spChg chg="mod">
          <ac:chgData name="Sergei Dobrovolskii" userId="73d305bacc4c2cf3" providerId="LiveId" clId="{BA5AE6BD-1FCA-3F46-A157-D0C38B6C5D62}" dt="2022-09-17T10:36:04.256" v="12228" actId="403"/>
          <ac:spMkLst>
            <pc:docMk/>
            <pc:sldMk cId="1069636898" sldId="397"/>
            <ac:spMk id="33" creationId="{E2A7FD20-1F09-E32F-A496-FB9A7963BEEB}"/>
          </ac:spMkLst>
        </pc:spChg>
        <pc:spChg chg="mod">
          <ac:chgData name="Sergei Dobrovolskii" userId="73d305bacc4c2cf3" providerId="LiveId" clId="{BA5AE6BD-1FCA-3F46-A157-D0C38B6C5D62}" dt="2022-09-17T10:36:04.256" v="12228" actId="403"/>
          <ac:spMkLst>
            <pc:docMk/>
            <pc:sldMk cId="1069636898" sldId="397"/>
            <ac:spMk id="34" creationId="{9FEC72E3-1EB2-91E9-41BA-D02833B3D575}"/>
          </ac:spMkLst>
        </pc:spChg>
        <pc:spChg chg="mod">
          <ac:chgData name="Sergei Dobrovolskii" userId="73d305bacc4c2cf3" providerId="LiveId" clId="{BA5AE6BD-1FCA-3F46-A157-D0C38B6C5D62}" dt="2022-09-17T10:35:53.423" v="12224" actId="403"/>
          <ac:spMkLst>
            <pc:docMk/>
            <pc:sldMk cId="1069636898" sldId="397"/>
            <ac:spMk id="40" creationId="{51C95A07-715A-91EC-A885-057023301672}"/>
          </ac:spMkLst>
        </pc:spChg>
        <pc:spChg chg="mod">
          <ac:chgData name="Sergei Dobrovolskii" userId="73d305bacc4c2cf3" providerId="LiveId" clId="{BA5AE6BD-1FCA-3F46-A157-D0C38B6C5D62}" dt="2022-09-17T10:36:19.142" v="12231" actId="1076"/>
          <ac:spMkLst>
            <pc:docMk/>
            <pc:sldMk cId="1069636898" sldId="397"/>
            <ac:spMk id="44" creationId="{93DD3A41-6B98-D824-42C6-2B7D941B4016}"/>
          </ac:spMkLst>
        </pc:spChg>
        <pc:grpChg chg="mod">
          <ac:chgData name="Sergei Dobrovolskii" userId="73d305bacc4c2cf3" providerId="LiveId" clId="{BA5AE6BD-1FCA-3F46-A157-D0C38B6C5D62}" dt="2022-09-17T10:36:14.927" v="12230" actId="14100"/>
          <ac:grpSpMkLst>
            <pc:docMk/>
            <pc:sldMk cId="1069636898" sldId="397"/>
            <ac:grpSpMk id="29" creationId="{3FFFAEFB-6225-0ABA-E781-CF804FDD97CB}"/>
          </ac:grpSpMkLst>
        </pc:grpChg>
        <pc:grpChg chg="mod">
          <ac:chgData name="Sergei Dobrovolskii" userId="73d305bacc4c2cf3" providerId="LiveId" clId="{BA5AE6BD-1FCA-3F46-A157-D0C38B6C5D62}" dt="2022-09-17T10:35:57.836" v="12225" actId="14100"/>
          <ac:grpSpMkLst>
            <pc:docMk/>
            <pc:sldMk cId="1069636898" sldId="397"/>
            <ac:grpSpMk id="59" creationId="{E96B93EF-A50F-5F5E-D8AC-DDECEAF839A7}"/>
          </ac:grpSpMkLst>
        </pc:grpChg>
        <pc:cxnChg chg="mod">
          <ac:chgData name="Sergei Dobrovolskii" userId="73d305bacc4c2cf3" providerId="LiveId" clId="{BA5AE6BD-1FCA-3F46-A157-D0C38B6C5D62}" dt="2022-09-17T10:35:57.836" v="12225" actId="14100"/>
          <ac:cxnSpMkLst>
            <pc:docMk/>
            <pc:sldMk cId="1069636898" sldId="397"/>
            <ac:cxnSpMk id="42" creationId="{6F330688-1E21-623A-0671-4A3F222BED5F}"/>
          </ac:cxnSpMkLst>
        </pc:cxnChg>
        <pc:cxnChg chg="mod">
          <ac:chgData name="Sergei Dobrovolskii" userId="73d305bacc4c2cf3" providerId="LiveId" clId="{BA5AE6BD-1FCA-3F46-A157-D0C38B6C5D62}" dt="2022-09-17T10:36:19.142" v="12231" actId="1076"/>
          <ac:cxnSpMkLst>
            <pc:docMk/>
            <pc:sldMk cId="1069636898" sldId="397"/>
            <ac:cxnSpMk id="46" creationId="{79407F1C-3F54-CA2A-D51A-12FFB08E7571}"/>
          </ac:cxnSpMkLst>
        </pc:cxnChg>
        <pc:cxnChg chg="mod">
          <ac:chgData name="Sergei Dobrovolskii" userId="73d305bacc4c2cf3" providerId="LiveId" clId="{BA5AE6BD-1FCA-3F46-A157-D0C38B6C5D62}" dt="2022-09-17T10:36:19.142" v="12231" actId="1076"/>
          <ac:cxnSpMkLst>
            <pc:docMk/>
            <pc:sldMk cId="1069636898" sldId="397"/>
            <ac:cxnSpMk id="47" creationId="{F9E66C84-02A8-AE76-7C4B-D516BE991879}"/>
          </ac:cxnSpMkLst>
        </pc:cxnChg>
        <pc:cxnChg chg="mod">
          <ac:chgData name="Sergei Dobrovolskii" userId="73d305bacc4c2cf3" providerId="LiveId" clId="{BA5AE6BD-1FCA-3F46-A157-D0C38B6C5D62}" dt="2022-09-17T10:36:19.142" v="12231" actId="1076"/>
          <ac:cxnSpMkLst>
            <pc:docMk/>
            <pc:sldMk cId="1069636898" sldId="397"/>
            <ac:cxnSpMk id="48" creationId="{703B987D-C6AE-3F93-3AD6-299A63156D31}"/>
          </ac:cxnSpMkLst>
        </pc:cxnChg>
      </pc:sldChg>
      <pc:sldChg chg="modSp mod">
        <pc:chgData name="Sergei Dobrovolskii" userId="73d305bacc4c2cf3" providerId="LiveId" clId="{BA5AE6BD-1FCA-3F46-A157-D0C38B6C5D62}" dt="2022-09-15T14:27:16.334" v="10446" actId="20577"/>
        <pc:sldMkLst>
          <pc:docMk/>
          <pc:sldMk cId="3803111751" sldId="398"/>
        </pc:sldMkLst>
        <pc:spChg chg="mod">
          <ac:chgData name="Sergei Dobrovolskii" userId="73d305bacc4c2cf3" providerId="LiveId" clId="{BA5AE6BD-1FCA-3F46-A157-D0C38B6C5D62}" dt="2022-09-13T17:33:00.033" v="5535" actId="20577"/>
          <ac:spMkLst>
            <pc:docMk/>
            <pc:sldMk cId="3803111751" sldId="398"/>
            <ac:spMk id="4" creationId="{0FA6ADD3-E70C-46ED-983A-BEFB04690523}"/>
          </ac:spMkLst>
        </pc:spChg>
        <pc:spChg chg="mod">
          <ac:chgData name="Sergei Dobrovolskii" userId="73d305bacc4c2cf3" providerId="LiveId" clId="{BA5AE6BD-1FCA-3F46-A157-D0C38B6C5D62}" dt="2022-09-15T14:26:19.715" v="10419" actId="20577"/>
          <ac:spMkLst>
            <pc:docMk/>
            <pc:sldMk cId="3803111751" sldId="398"/>
            <ac:spMk id="7" creationId="{F0470CF7-3573-4C68-9AE3-D0473C093110}"/>
          </ac:spMkLst>
        </pc:spChg>
        <pc:spChg chg="mod">
          <ac:chgData name="Sergei Dobrovolskii" userId="73d305bacc4c2cf3" providerId="LiveId" clId="{BA5AE6BD-1FCA-3F46-A157-D0C38B6C5D62}" dt="2022-09-15T14:27:16.334" v="10446" actId="20577"/>
          <ac:spMkLst>
            <pc:docMk/>
            <pc:sldMk cId="3803111751" sldId="398"/>
            <ac:spMk id="14" creationId="{B833464C-C9BD-494A-94A9-227C3CE7FCA3}"/>
          </ac:spMkLst>
        </pc:spChg>
        <pc:spChg chg="mod">
          <ac:chgData name="Sergei Dobrovolskii" userId="73d305bacc4c2cf3" providerId="LiveId" clId="{BA5AE6BD-1FCA-3F46-A157-D0C38B6C5D62}" dt="2022-09-15T14:27:04.457" v="10423" actId="20577"/>
          <ac:spMkLst>
            <pc:docMk/>
            <pc:sldMk cId="3803111751" sldId="398"/>
            <ac:spMk id="16" creationId="{230CCA4F-4FD3-4903-966E-1CAC505F24CF}"/>
          </ac:spMkLst>
        </pc:spChg>
        <pc:picChg chg="mod">
          <ac:chgData name="Sergei Dobrovolskii" userId="73d305bacc4c2cf3" providerId="LiveId" clId="{BA5AE6BD-1FCA-3F46-A157-D0C38B6C5D62}" dt="2022-09-12T18:32:11.681" v="2263"/>
          <ac:picMkLst>
            <pc:docMk/>
            <pc:sldMk cId="3803111751" sldId="398"/>
            <ac:picMk id="19" creationId="{180D95B2-AC9E-13F0-2ACE-8C4E20693465}"/>
          </ac:picMkLst>
        </pc:picChg>
        <pc:picChg chg="mod">
          <ac:chgData name="Sergei Dobrovolskii" userId="73d305bacc4c2cf3" providerId="LiveId" clId="{BA5AE6BD-1FCA-3F46-A157-D0C38B6C5D62}" dt="2022-09-12T18:32:26.696" v="2292"/>
          <ac:picMkLst>
            <pc:docMk/>
            <pc:sldMk cId="3803111751" sldId="398"/>
            <ac:picMk id="23" creationId="{94B58EE5-CB19-C1AD-B411-460798C123EE}"/>
          </ac:picMkLst>
        </pc:picChg>
      </pc:sldChg>
      <pc:sldChg chg="modSp del mod">
        <pc:chgData name="Sergei Dobrovolskii" userId="73d305bacc4c2cf3" providerId="LiveId" clId="{BA5AE6BD-1FCA-3F46-A157-D0C38B6C5D62}" dt="2022-09-15T14:25:42.615" v="10413" actId="2696"/>
        <pc:sldMkLst>
          <pc:docMk/>
          <pc:sldMk cId="4022964737" sldId="407"/>
        </pc:sldMkLst>
        <pc:spChg chg="mod">
          <ac:chgData name="Sergei Dobrovolskii" userId="73d305bacc4c2cf3" providerId="LiveId" clId="{BA5AE6BD-1FCA-3F46-A157-D0C38B6C5D62}" dt="2022-09-13T17:32:53.078" v="5514" actId="20577"/>
          <ac:spMkLst>
            <pc:docMk/>
            <pc:sldMk cId="4022964737" sldId="407"/>
            <ac:spMk id="10" creationId="{D53CF29E-4222-4B17-B499-A0A380EA0BB5}"/>
          </ac:spMkLst>
        </pc:spChg>
        <pc:spChg chg="mod">
          <ac:chgData name="Sergei Dobrovolskii" userId="73d305bacc4c2cf3" providerId="LiveId" clId="{BA5AE6BD-1FCA-3F46-A157-D0C38B6C5D62}" dt="2022-09-13T17:32:44.878" v="5497" actId="20577"/>
          <ac:spMkLst>
            <pc:docMk/>
            <pc:sldMk cId="4022964737" sldId="407"/>
            <ac:spMk id="11" creationId="{C88EB367-3991-44D6-8ABD-20B2CCE941BC}"/>
          </ac:spMkLst>
        </pc:spChg>
      </pc:sldChg>
      <pc:sldChg chg="addSp delSp modSp del mod">
        <pc:chgData name="Sergei Dobrovolskii" userId="73d305bacc4c2cf3" providerId="LiveId" clId="{BA5AE6BD-1FCA-3F46-A157-D0C38B6C5D62}" dt="2022-09-15T14:39:12.572" v="10524" actId="2696"/>
        <pc:sldMkLst>
          <pc:docMk/>
          <pc:sldMk cId="1019657923" sldId="410"/>
        </pc:sldMkLst>
        <pc:spChg chg="add del mod">
          <ac:chgData name="Sergei Dobrovolskii" userId="73d305bacc4c2cf3" providerId="LiveId" clId="{BA5AE6BD-1FCA-3F46-A157-D0C38B6C5D62}" dt="2022-09-13T17:36:46.895" v="5760"/>
          <ac:spMkLst>
            <pc:docMk/>
            <pc:sldMk cId="1019657923" sldId="410"/>
            <ac:spMk id="2" creationId="{7BEA2ADF-BF6E-CCA7-B37F-4C44E9881DCB}"/>
          </ac:spMkLst>
        </pc:spChg>
        <pc:spChg chg="mod">
          <ac:chgData name="Sergei Dobrovolskii" userId="73d305bacc4c2cf3" providerId="LiveId" clId="{BA5AE6BD-1FCA-3F46-A157-D0C38B6C5D62}" dt="2022-09-13T17:33:38.649" v="5615" actId="20577"/>
          <ac:spMkLst>
            <pc:docMk/>
            <pc:sldMk cId="1019657923" sldId="410"/>
            <ac:spMk id="7" creationId="{A038A6D7-43BC-4D62-A981-DB1D1DD29D0D}"/>
          </ac:spMkLst>
        </pc:spChg>
        <pc:spChg chg="mod">
          <ac:chgData name="Sergei Dobrovolskii" userId="73d305bacc4c2cf3" providerId="LiveId" clId="{BA5AE6BD-1FCA-3F46-A157-D0C38B6C5D62}" dt="2022-09-13T17:31:15.053" v="5477" actId="20577"/>
          <ac:spMkLst>
            <pc:docMk/>
            <pc:sldMk cId="1019657923" sldId="410"/>
            <ac:spMk id="8" creationId="{A285A992-E91B-451E-9F95-DB152AAB1A0E}"/>
          </ac:spMkLst>
        </pc:spChg>
        <pc:spChg chg="mod">
          <ac:chgData name="Sergei Dobrovolskii" userId="73d305bacc4c2cf3" providerId="LiveId" clId="{BA5AE6BD-1FCA-3F46-A157-D0C38B6C5D62}" dt="2022-09-13T17:36:43.324" v="5758" actId="1076"/>
          <ac:spMkLst>
            <pc:docMk/>
            <pc:sldMk cId="1019657923" sldId="410"/>
            <ac:spMk id="9" creationId="{C9F445B2-619C-4D1C-B511-C96E93A4A407}"/>
          </ac:spMkLst>
        </pc:spChg>
      </pc:sldChg>
      <pc:sldChg chg="modSp mod ord">
        <pc:chgData name="Sergei Dobrovolskii" userId="73d305bacc4c2cf3" providerId="LiveId" clId="{BA5AE6BD-1FCA-3F46-A157-D0C38B6C5D62}" dt="2022-09-13T17:33:11.147" v="5553" actId="20577"/>
        <pc:sldMkLst>
          <pc:docMk/>
          <pc:sldMk cId="787279033" sldId="412"/>
        </pc:sldMkLst>
        <pc:spChg chg="mod">
          <ac:chgData name="Sergei Dobrovolskii" userId="73d305bacc4c2cf3" providerId="LiveId" clId="{BA5AE6BD-1FCA-3F46-A157-D0C38B6C5D62}" dt="2022-09-13T17:33:11.147" v="5553" actId="20577"/>
          <ac:spMkLst>
            <pc:docMk/>
            <pc:sldMk cId="787279033" sldId="412"/>
            <ac:spMk id="4" creationId="{0FA6ADD3-E70C-46ED-983A-BEFB04690523}"/>
          </ac:spMkLst>
        </pc:spChg>
        <pc:spChg chg="mod">
          <ac:chgData name="Sergei Dobrovolskii" userId="73d305bacc4c2cf3" providerId="LiveId" clId="{BA5AE6BD-1FCA-3F46-A157-D0C38B6C5D62}" dt="2022-09-13T15:27:43.661" v="5171" actId="20577"/>
          <ac:spMkLst>
            <pc:docMk/>
            <pc:sldMk cId="787279033" sldId="412"/>
            <ac:spMk id="14" creationId="{B833464C-C9BD-494A-94A9-227C3CE7FCA3}"/>
          </ac:spMkLst>
        </pc:spChg>
        <pc:spChg chg="mod">
          <ac:chgData name="Sergei Dobrovolskii" userId="73d305bacc4c2cf3" providerId="LiveId" clId="{BA5AE6BD-1FCA-3F46-A157-D0C38B6C5D62}" dt="2022-09-13T15:28:00.005" v="5176" actId="14100"/>
          <ac:spMkLst>
            <pc:docMk/>
            <pc:sldMk cId="787279033" sldId="412"/>
            <ac:spMk id="16" creationId="{230CCA4F-4FD3-4903-966E-1CAC505F24CF}"/>
          </ac:spMkLst>
        </pc:spChg>
      </pc:sldChg>
      <pc:sldChg chg="addSp delSp modSp del mod">
        <pc:chgData name="Sergei Dobrovolskii" userId="73d305bacc4c2cf3" providerId="LiveId" clId="{BA5AE6BD-1FCA-3F46-A157-D0C38B6C5D62}" dt="2022-09-12T17:37:23.965" v="1054" actId="2696"/>
        <pc:sldMkLst>
          <pc:docMk/>
          <pc:sldMk cId="4070870835" sldId="413"/>
        </pc:sldMkLst>
        <pc:grpChg chg="del mod">
          <ac:chgData name="Sergei Dobrovolskii" userId="73d305bacc4c2cf3" providerId="LiveId" clId="{BA5AE6BD-1FCA-3F46-A157-D0C38B6C5D62}" dt="2022-09-12T16:56:29.860" v="172" actId="21"/>
          <ac:grpSpMkLst>
            <pc:docMk/>
            <pc:sldMk cId="4070870835" sldId="413"/>
            <ac:grpSpMk id="55" creationId="{91D79D65-4361-6BB4-5D78-6E3FA5B015B2}"/>
          </ac:grpSpMkLst>
        </pc:grpChg>
        <pc:grpChg chg="mod">
          <ac:chgData name="Sergei Dobrovolskii" userId="73d305bacc4c2cf3" providerId="LiveId" clId="{BA5AE6BD-1FCA-3F46-A157-D0C38B6C5D62}" dt="2022-09-12T16:51:42.039" v="109" actId="1076"/>
          <ac:grpSpMkLst>
            <pc:docMk/>
            <pc:sldMk cId="4070870835" sldId="413"/>
            <ac:grpSpMk id="56" creationId="{D9122D63-6851-BD11-EF78-9AEDBBAB8C21}"/>
          </ac:grpSpMkLst>
        </pc:grpChg>
        <pc:graphicFrameChg chg="add del mod">
          <ac:chgData name="Sergei Dobrovolskii" userId="73d305bacc4c2cf3" providerId="LiveId" clId="{BA5AE6BD-1FCA-3F46-A157-D0C38B6C5D62}" dt="2022-09-12T17:21:13.327" v="755"/>
          <ac:graphicFrameMkLst>
            <pc:docMk/>
            <pc:sldMk cId="4070870835" sldId="413"/>
            <ac:graphicFrameMk id="13" creationId="{D6B2F332-5EE6-AED2-D63A-BC31635BB60D}"/>
          </ac:graphicFrameMkLst>
        </pc:graphicFrameChg>
        <pc:graphicFrameChg chg="add del mod">
          <ac:chgData name="Sergei Dobrovolskii" userId="73d305bacc4c2cf3" providerId="LiveId" clId="{BA5AE6BD-1FCA-3F46-A157-D0C38B6C5D62}" dt="2022-09-12T17:21:20.490" v="757"/>
          <ac:graphicFrameMkLst>
            <pc:docMk/>
            <pc:sldMk cId="4070870835" sldId="413"/>
            <ac:graphicFrameMk id="14" creationId="{C45BE099-A874-1FF4-0DAA-F11169906904}"/>
          </ac:graphicFrameMkLst>
        </pc:graphicFrameChg>
        <pc:picChg chg="add del mod modCrop">
          <ac:chgData name="Sergei Dobrovolskii" userId="73d305bacc4c2cf3" providerId="LiveId" clId="{BA5AE6BD-1FCA-3F46-A157-D0C38B6C5D62}" dt="2022-09-12T17:04:18.380" v="356" actId="21"/>
          <ac:picMkLst>
            <pc:docMk/>
            <pc:sldMk cId="4070870835" sldId="413"/>
            <ac:picMk id="2" creationId="{EBCAE88B-6968-7347-1632-D5E841B74347}"/>
          </ac:picMkLst>
        </pc:picChg>
        <pc:picChg chg="add del mod modCrop">
          <ac:chgData name="Sergei Dobrovolskii" userId="73d305bacc4c2cf3" providerId="LiveId" clId="{BA5AE6BD-1FCA-3F46-A157-D0C38B6C5D62}" dt="2022-09-12T17:04:18.380" v="356" actId="21"/>
          <ac:picMkLst>
            <pc:docMk/>
            <pc:sldMk cId="4070870835" sldId="413"/>
            <ac:picMk id="3" creationId="{60C20372-9AB0-834E-46C1-E60E7BACBB88}"/>
          </ac:picMkLst>
        </pc:picChg>
        <pc:picChg chg="add del mod modCrop">
          <ac:chgData name="Sergei Dobrovolskii" userId="73d305bacc4c2cf3" providerId="LiveId" clId="{BA5AE6BD-1FCA-3F46-A157-D0C38B6C5D62}" dt="2022-09-12T17:01:38.038" v="325" actId="478"/>
          <ac:picMkLst>
            <pc:docMk/>
            <pc:sldMk cId="4070870835" sldId="413"/>
            <ac:picMk id="6" creationId="{09657F06-1126-A124-60BD-531C687F1F00}"/>
          </ac:picMkLst>
        </pc:picChg>
        <pc:picChg chg="add del mod">
          <ac:chgData name="Sergei Dobrovolskii" userId="73d305bacc4c2cf3" providerId="LiveId" clId="{BA5AE6BD-1FCA-3F46-A157-D0C38B6C5D62}" dt="2022-09-12T16:56:29.860" v="172" actId="21"/>
          <ac:picMkLst>
            <pc:docMk/>
            <pc:sldMk cId="4070870835" sldId="413"/>
            <ac:picMk id="7" creationId="{49243938-AE5E-D646-8BFB-D4FD075B6C73}"/>
          </ac:picMkLst>
        </pc:picChg>
        <pc:picChg chg="add del mod">
          <ac:chgData name="Sergei Dobrovolskii" userId="73d305bacc4c2cf3" providerId="LiveId" clId="{BA5AE6BD-1FCA-3F46-A157-D0C38B6C5D62}" dt="2022-09-12T17:03:27.745" v="350" actId="478"/>
          <ac:picMkLst>
            <pc:docMk/>
            <pc:sldMk cId="4070870835" sldId="413"/>
            <ac:picMk id="11" creationId="{8A36AB2F-1171-B02D-B326-A09E982EC809}"/>
          </ac:picMkLst>
        </pc:picChg>
        <pc:picChg chg="add mod">
          <ac:chgData name="Sergei Dobrovolskii" userId="73d305bacc4c2cf3" providerId="LiveId" clId="{BA5AE6BD-1FCA-3F46-A157-D0C38B6C5D62}" dt="2022-09-12T17:01:57.372" v="332" actId="339"/>
          <ac:picMkLst>
            <pc:docMk/>
            <pc:sldMk cId="4070870835" sldId="413"/>
            <ac:picMk id="12" creationId="{180A1F56-3881-CC57-42C3-D6F08A875EFB}"/>
          </ac:picMkLst>
        </pc:picChg>
        <pc:picChg chg="add del mod">
          <ac:chgData name="Sergei Dobrovolskii" userId="73d305bacc4c2cf3" providerId="LiveId" clId="{BA5AE6BD-1FCA-3F46-A157-D0C38B6C5D62}" dt="2022-09-12T17:22:16.241" v="791" actId="478"/>
          <ac:picMkLst>
            <pc:docMk/>
            <pc:sldMk cId="4070870835" sldId="413"/>
            <ac:picMk id="15" creationId="{0499AF0F-D7A2-422F-82A3-B00572ECC861}"/>
          </ac:picMkLst>
        </pc:picChg>
        <pc:picChg chg="del mod">
          <ac:chgData name="Sergei Dobrovolskii" userId="73d305bacc4c2cf3" providerId="LiveId" clId="{BA5AE6BD-1FCA-3F46-A157-D0C38B6C5D62}" dt="2022-09-12T16:53:40.631" v="159" actId="478"/>
          <ac:picMkLst>
            <pc:docMk/>
            <pc:sldMk cId="4070870835" sldId="413"/>
            <ac:picMk id="57" creationId="{B3A3F2A2-E4C7-DF3E-32AE-AAF12A2451FC}"/>
          </ac:picMkLst>
        </pc:picChg>
      </pc:sldChg>
      <pc:sldChg chg="addSp modSp mod">
        <pc:chgData name="Sergei Dobrovolskii" userId="73d305bacc4c2cf3" providerId="LiveId" clId="{BA5AE6BD-1FCA-3F46-A157-D0C38B6C5D62}" dt="2022-09-13T18:20:54.109" v="7196" actId="20577"/>
        <pc:sldMkLst>
          <pc:docMk/>
          <pc:sldMk cId="910009639" sldId="414"/>
        </pc:sldMkLst>
        <pc:spChg chg="add mod">
          <ac:chgData name="Sergei Dobrovolskii" userId="73d305bacc4c2cf3" providerId="LiveId" clId="{BA5AE6BD-1FCA-3F46-A157-D0C38B6C5D62}" dt="2022-09-13T18:20:54.109" v="7196" actId="20577"/>
          <ac:spMkLst>
            <pc:docMk/>
            <pc:sldMk cId="910009639" sldId="414"/>
            <ac:spMk id="6" creationId="{E1581E59-AC81-EEF3-A130-4F799A005D9F}"/>
          </ac:spMkLst>
        </pc:spChg>
        <pc:spChg chg="add mod">
          <ac:chgData name="Sergei Dobrovolskii" userId="73d305bacc4c2cf3" providerId="LiveId" clId="{BA5AE6BD-1FCA-3F46-A157-D0C38B6C5D62}" dt="2022-09-13T18:20:37.461" v="7182" actId="20577"/>
          <ac:spMkLst>
            <pc:docMk/>
            <pc:sldMk cId="910009639" sldId="414"/>
            <ac:spMk id="7" creationId="{EFAB90DA-F7D5-2DCF-372F-2DB86DEF84F9}"/>
          </ac:spMkLst>
        </pc:spChg>
        <pc:spChg chg="mod">
          <ac:chgData name="Sergei Dobrovolskii" userId="73d305bacc4c2cf3" providerId="LiveId" clId="{BA5AE6BD-1FCA-3F46-A157-D0C38B6C5D62}" dt="2022-09-13T18:12:51.018" v="6657"/>
          <ac:spMkLst>
            <pc:docMk/>
            <pc:sldMk cId="910009639" sldId="414"/>
            <ac:spMk id="10" creationId="{5F78A223-BDAD-49EC-B5E7-DBADD099B6F2}"/>
          </ac:spMkLst>
        </pc:spChg>
        <pc:spChg chg="mod">
          <ac:chgData name="Sergei Dobrovolskii" userId="73d305bacc4c2cf3" providerId="LiveId" clId="{BA5AE6BD-1FCA-3F46-A157-D0C38B6C5D62}" dt="2022-09-13T18:12:13.549" v="6654" actId="1076"/>
          <ac:spMkLst>
            <pc:docMk/>
            <pc:sldMk cId="910009639" sldId="414"/>
            <ac:spMk id="66" creationId="{7D4AF5FB-D5DC-6DA2-9F87-29F297E2A9C3}"/>
          </ac:spMkLst>
        </pc:spChg>
        <pc:spChg chg="mod">
          <ac:chgData name="Sergei Dobrovolskii" userId="73d305bacc4c2cf3" providerId="LiveId" clId="{BA5AE6BD-1FCA-3F46-A157-D0C38B6C5D62}" dt="2022-09-13T18:16:13.228" v="6693"/>
          <ac:spMkLst>
            <pc:docMk/>
            <pc:sldMk cId="910009639" sldId="414"/>
            <ac:spMk id="67" creationId="{69950317-3F8E-E664-DE14-F17DA89004B7}"/>
          </ac:spMkLst>
        </pc:spChg>
        <pc:grpChg chg="add mod">
          <ac:chgData name="Sergei Dobrovolskii" userId="73d305bacc4c2cf3" providerId="LiveId" clId="{BA5AE6BD-1FCA-3F46-A157-D0C38B6C5D62}" dt="2022-09-13T18:12:16.455" v="6655" actId="1076"/>
          <ac:grpSpMkLst>
            <pc:docMk/>
            <pc:sldMk cId="910009639" sldId="414"/>
            <ac:grpSpMk id="5" creationId="{A0699ED3-8F37-46A3-ADD5-5864B843F410}"/>
          </ac:grpSpMkLst>
        </pc:grpChg>
        <pc:picChg chg="mod">
          <ac:chgData name="Sergei Dobrovolskii" userId="73d305bacc4c2cf3" providerId="LiveId" clId="{BA5AE6BD-1FCA-3F46-A157-D0C38B6C5D62}" dt="2022-09-13T18:11:08.668" v="6618" actId="1076"/>
          <ac:picMkLst>
            <pc:docMk/>
            <pc:sldMk cId="910009639" sldId="414"/>
            <ac:picMk id="68" creationId="{6C91AB01-27D9-BD9C-E374-EDF89C1D30E3}"/>
          </ac:picMkLst>
        </pc:picChg>
      </pc:sldChg>
      <pc:sldChg chg="addSp delSp modSp mod">
        <pc:chgData name="Sergei Dobrovolskii" userId="73d305bacc4c2cf3" providerId="LiveId" clId="{BA5AE6BD-1FCA-3F46-A157-D0C38B6C5D62}" dt="2022-09-15T14:53:36.306" v="10543" actId="113"/>
        <pc:sldMkLst>
          <pc:docMk/>
          <pc:sldMk cId="2094552885" sldId="415"/>
        </pc:sldMkLst>
        <pc:spChg chg="add del mod">
          <ac:chgData name="Sergei Dobrovolskii" userId="73d305bacc4c2cf3" providerId="LiveId" clId="{BA5AE6BD-1FCA-3F46-A157-D0C38B6C5D62}" dt="2022-09-15T14:53:26.443" v="10533" actId="767"/>
          <ac:spMkLst>
            <pc:docMk/>
            <pc:sldMk cId="2094552885" sldId="415"/>
            <ac:spMk id="5" creationId="{62AB924E-1DC8-7A1C-28EA-274FD89765AC}"/>
          </ac:spMkLst>
        </pc:spChg>
        <pc:spChg chg="mod">
          <ac:chgData name="Sergei Dobrovolskii" userId="73d305bacc4c2cf3" providerId="LiveId" clId="{BA5AE6BD-1FCA-3F46-A157-D0C38B6C5D62}" dt="2022-09-15T14:53:36.306" v="10543" actId="113"/>
          <ac:spMkLst>
            <pc:docMk/>
            <pc:sldMk cId="2094552885" sldId="415"/>
            <ac:spMk id="21" creationId="{3018BD05-96D8-43F2-A6AA-CC40E7C32CCE}"/>
          </ac:spMkLst>
        </pc:spChg>
      </pc:sldChg>
      <pc:sldChg chg="modSp mod">
        <pc:chgData name="Sergei Dobrovolskii" userId="73d305bacc4c2cf3" providerId="LiveId" clId="{BA5AE6BD-1FCA-3F46-A157-D0C38B6C5D62}" dt="2022-09-15T14:53:47.482" v="10552" actId="20577"/>
        <pc:sldMkLst>
          <pc:docMk/>
          <pc:sldMk cId="3176762146" sldId="416"/>
        </pc:sldMkLst>
        <pc:spChg chg="mod">
          <ac:chgData name="Sergei Dobrovolskii" userId="73d305bacc4c2cf3" providerId="LiveId" clId="{BA5AE6BD-1FCA-3F46-A157-D0C38B6C5D62}" dt="2022-09-15T14:53:47.482" v="10552" actId="20577"/>
          <ac:spMkLst>
            <pc:docMk/>
            <pc:sldMk cId="3176762146" sldId="416"/>
            <ac:spMk id="21" creationId="{3018BD05-96D8-43F2-A6AA-CC40E7C32CCE}"/>
          </ac:spMkLst>
        </pc:spChg>
      </pc:sldChg>
      <pc:sldChg chg="modSp mod">
        <pc:chgData name="Sergei Dobrovolskii" userId="73d305bacc4c2cf3" providerId="LiveId" clId="{BA5AE6BD-1FCA-3F46-A157-D0C38B6C5D62}" dt="2022-09-15T14:53:55.543" v="10562" actId="113"/>
        <pc:sldMkLst>
          <pc:docMk/>
          <pc:sldMk cId="770643173" sldId="417"/>
        </pc:sldMkLst>
        <pc:spChg chg="mod">
          <ac:chgData name="Sergei Dobrovolskii" userId="73d305bacc4c2cf3" providerId="LiveId" clId="{BA5AE6BD-1FCA-3F46-A157-D0C38B6C5D62}" dt="2022-09-15T14:53:55.543" v="10562" actId="113"/>
          <ac:spMkLst>
            <pc:docMk/>
            <pc:sldMk cId="770643173" sldId="417"/>
            <ac:spMk id="21" creationId="{3018BD05-96D8-43F2-A6AA-CC40E7C32CCE}"/>
          </ac:spMkLst>
        </pc:spChg>
      </pc:sldChg>
      <pc:sldChg chg="del">
        <pc:chgData name="Sergei Dobrovolskii" userId="73d305bacc4c2cf3" providerId="LiveId" clId="{BA5AE6BD-1FCA-3F46-A157-D0C38B6C5D62}" dt="2022-09-13T23:00:18.745" v="10050" actId="2696"/>
        <pc:sldMkLst>
          <pc:docMk/>
          <pc:sldMk cId="2531951179" sldId="419"/>
        </pc:sldMkLst>
      </pc:sldChg>
      <pc:sldChg chg="addSp delSp modSp mod">
        <pc:chgData name="Sergei Dobrovolskii" userId="73d305bacc4c2cf3" providerId="LiveId" clId="{BA5AE6BD-1FCA-3F46-A157-D0C38B6C5D62}" dt="2022-09-17T11:50:24.803" v="12960" actId="12788"/>
        <pc:sldMkLst>
          <pc:docMk/>
          <pc:sldMk cId="8664336" sldId="420"/>
        </pc:sldMkLst>
        <pc:spChg chg="add del mod">
          <ac:chgData name="Sergei Dobrovolskii" userId="73d305bacc4c2cf3" providerId="LiveId" clId="{BA5AE6BD-1FCA-3F46-A157-D0C38B6C5D62}" dt="2022-09-17T11:49:54.028" v="12953" actId="478"/>
          <ac:spMkLst>
            <pc:docMk/>
            <pc:sldMk cId="8664336" sldId="420"/>
            <ac:spMk id="6" creationId="{4FF499EB-3464-6F04-6D6A-9ECE3ECE472A}"/>
          </ac:spMkLst>
        </pc:spChg>
        <pc:spChg chg="del">
          <ac:chgData name="Sergei Dobrovolskii" userId="73d305bacc4c2cf3" providerId="LiveId" clId="{BA5AE6BD-1FCA-3F46-A157-D0C38B6C5D62}" dt="2022-09-17T11:49:45.507" v="12952" actId="478"/>
          <ac:spMkLst>
            <pc:docMk/>
            <pc:sldMk cId="8664336" sldId="420"/>
            <ac:spMk id="11" creationId="{7A9C7265-236B-4C33-BA3C-2F18C6EC1161}"/>
          </ac:spMkLst>
        </pc:spChg>
        <pc:picChg chg="mod modCrop">
          <ac:chgData name="Sergei Dobrovolskii" userId="73d305bacc4c2cf3" providerId="LiveId" clId="{BA5AE6BD-1FCA-3F46-A157-D0C38B6C5D62}" dt="2022-09-17T11:50:24.803" v="12960" actId="12788"/>
          <ac:picMkLst>
            <pc:docMk/>
            <pc:sldMk cId="8664336" sldId="420"/>
            <ac:picMk id="7" creationId="{F0F76724-42F4-F36B-6C06-643BBFA5C771}"/>
          </ac:picMkLst>
        </pc:picChg>
      </pc:sldChg>
      <pc:sldChg chg="modSp del mod">
        <pc:chgData name="Sergei Dobrovolskii" userId="73d305bacc4c2cf3" providerId="LiveId" clId="{BA5AE6BD-1FCA-3F46-A157-D0C38B6C5D62}" dt="2022-09-15T15:10:36.417" v="10890" actId="2696"/>
        <pc:sldMkLst>
          <pc:docMk/>
          <pc:sldMk cId="1100932261" sldId="421"/>
        </pc:sldMkLst>
        <pc:spChg chg="mod">
          <ac:chgData name="Sergei Dobrovolskii" userId="73d305bacc4c2cf3" providerId="LiveId" clId="{BA5AE6BD-1FCA-3F46-A157-D0C38B6C5D62}" dt="2022-09-13T20:55:23.386" v="8079" actId="20577"/>
          <ac:spMkLst>
            <pc:docMk/>
            <pc:sldMk cId="1100932261" sldId="421"/>
            <ac:spMk id="12" creationId="{508D5002-CE98-4178-9670-FF84A064E91A}"/>
          </ac:spMkLst>
        </pc:spChg>
      </pc:sldChg>
      <pc:sldChg chg="addSp delSp modSp mod">
        <pc:chgData name="Sergei Dobrovolskii" userId="73d305bacc4c2cf3" providerId="LiveId" clId="{BA5AE6BD-1FCA-3F46-A157-D0C38B6C5D62}" dt="2022-09-17T10:41:18.511" v="12381" actId="1076"/>
        <pc:sldMkLst>
          <pc:docMk/>
          <pc:sldMk cId="3664007454" sldId="422"/>
        </pc:sldMkLst>
        <pc:spChg chg="add mod">
          <ac:chgData name="Sergei Dobrovolskii" userId="73d305bacc4c2cf3" providerId="LiveId" clId="{BA5AE6BD-1FCA-3F46-A157-D0C38B6C5D62}" dt="2022-09-12T16:03:35.962" v="75" actId="403"/>
          <ac:spMkLst>
            <pc:docMk/>
            <pc:sldMk cId="3664007454" sldId="422"/>
            <ac:spMk id="5" creationId="{A1C9CD9C-3B52-C020-4AF9-2FDF7C9AC188}"/>
          </ac:spMkLst>
        </pc:spChg>
        <pc:spChg chg="add del mod">
          <ac:chgData name="Sergei Dobrovolskii" userId="73d305bacc4c2cf3" providerId="LiveId" clId="{BA5AE6BD-1FCA-3F46-A157-D0C38B6C5D62}" dt="2022-09-12T16:03:04.914" v="65" actId="478"/>
          <ac:spMkLst>
            <pc:docMk/>
            <pc:sldMk cId="3664007454" sldId="422"/>
            <ac:spMk id="6" creationId="{4CA1FBB1-A809-2BE8-6660-2F2FA0E494E3}"/>
          </ac:spMkLst>
        </pc:spChg>
        <pc:spChg chg="mod">
          <ac:chgData name="Sergei Dobrovolskii" userId="73d305bacc4c2cf3" providerId="LiveId" clId="{BA5AE6BD-1FCA-3F46-A157-D0C38B6C5D62}" dt="2022-09-12T15:59:18.052" v="31" actId="20577"/>
          <ac:spMkLst>
            <pc:docMk/>
            <pc:sldMk cId="3664007454" sldId="422"/>
            <ac:spMk id="12" creationId="{508D5002-CE98-4178-9670-FF84A064E91A}"/>
          </ac:spMkLst>
        </pc:spChg>
        <pc:spChg chg="mod">
          <ac:chgData name="Sergei Dobrovolskii" userId="73d305bacc4c2cf3" providerId="LiveId" clId="{BA5AE6BD-1FCA-3F46-A157-D0C38B6C5D62}" dt="2022-09-12T16:03:41.856" v="77"/>
          <ac:spMkLst>
            <pc:docMk/>
            <pc:sldMk cId="3664007454" sldId="422"/>
            <ac:spMk id="15" creationId="{E75BB587-9D12-2F02-2441-C7A2BC0B2716}"/>
          </ac:spMkLst>
        </pc:spChg>
        <pc:spChg chg="mod">
          <ac:chgData name="Sergei Dobrovolskii" userId="73d305bacc4c2cf3" providerId="LiveId" clId="{BA5AE6BD-1FCA-3F46-A157-D0C38B6C5D62}" dt="2022-09-12T16:04:23.673" v="82" actId="20577"/>
          <ac:spMkLst>
            <pc:docMk/>
            <pc:sldMk cId="3664007454" sldId="422"/>
            <ac:spMk id="18" creationId="{D10A317B-29E8-9B61-EA9A-FD1F44C6954C}"/>
          </ac:spMkLst>
        </pc:spChg>
        <pc:spChg chg="add del mod">
          <ac:chgData name="Sergei Dobrovolskii" userId="73d305bacc4c2cf3" providerId="LiveId" clId="{BA5AE6BD-1FCA-3F46-A157-D0C38B6C5D62}" dt="2022-09-12T16:06:48.291" v="106" actId="478"/>
          <ac:spMkLst>
            <pc:docMk/>
            <pc:sldMk cId="3664007454" sldId="422"/>
            <ac:spMk id="20" creationId="{4ECBE2DA-9059-AE56-B561-929EA30BEDB1}"/>
          </ac:spMkLst>
        </pc:spChg>
        <pc:spChg chg="mod">
          <ac:chgData name="Sergei Dobrovolskii" userId="73d305bacc4c2cf3" providerId="LiveId" clId="{BA5AE6BD-1FCA-3F46-A157-D0C38B6C5D62}" dt="2022-09-17T10:41:18.511" v="12381" actId="1076"/>
          <ac:spMkLst>
            <pc:docMk/>
            <pc:sldMk cId="3664007454" sldId="422"/>
            <ac:spMk id="45" creationId="{7C72D7A3-77EF-2302-6FD8-5DE81E3B29E6}"/>
          </ac:spMkLst>
        </pc:spChg>
        <pc:spChg chg="mod">
          <ac:chgData name="Sergei Dobrovolskii" userId="73d305bacc4c2cf3" providerId="LiveId" clId="{BA5AE6BD-1FCA-3F46-A157-D0C38B6C5D62}" dt="2022-09-17T10:41:12.616" v="12380" actId="20577"/>
          <ac:spMkLst>
            <pc:docMk/>
            <pc:sldMk cId="3664007454" sldId="422"/>
            <ac:spMk id="46" creationId="{5198335A-8BB2-6609-AB2B-3CC7483CFB5E}"/>
          </ac:spMkLst>
        </pc:spChg>
        <pc:grpChg chg="add">
          <ac:chgData name="Sergei Dobrovolskii" userId="73d305bacc4c2cf3" providerId="LiveId" clId="{BA5AE6BD-1FCA-3F46-A157-D0C38B6C5D62}" dt="2022-09-12T16:03:40.305" v="76" actId="164"/>
          <ac:grpSpMkLst>
            <pc:docMk/>
            <pc:sldMk cId="3664007454" sldId="422"/>
            <ac:grpSpMk id="13" creationId="{067FA8B0-6F44-3A32-70B0-30D8692829CE}"/>
          </ac:grpSpMkLst>
        </pc:grpChg>
        <pc:grpChg chg="add mod">
          <ac:chgData name="Sergei Dobrovolskii" userId="73d305bacc4c2cf3" providerId="LiveId" clId="{BA5AE6BD-1FCA-3F46-A157-D0C38B6C5D62}" dt="2022-09-12T16:03:54.546" v="78" actId="1076"/>
          <ac:grpSpMkLst>
            <pc:docMk/>
            <pc:sldMk cId="3664007454" sldId="422"/>
            <ac:grpSpMk id="14" creationId="{6FF3523C-396A-5F2E-57A0-258427106955}"/>
          </ac:grpSpMkLst>
        </pc:grpChg>
        <pc:grpChg chg="add mod">
          <ac:chgData name="Sergei Dobrovolskii" userId="73d305bacc4c2cf3" providerId="LiveId" clId="{BA5AE6BD-1FCA-3F46-A157-D0C38B6C5D62}" dt="2022-09-12T16:04:29.741" v="83" actId="1076"/>
          <ac:grpSpMkLst>
            <pc:docMk/>
            <pc:sldMk cId="3664007454" sldId="422"/>
            <ac:grpSpMk id="17" creationId="{B72C3763-D703-698D-3815-17CE6062FD7F}"/>
          </ac:grpSpMkLst>
        </pc:grpChg>
        <pc:picChg chg="mod modCrop">
          <ac:chgData name="Sergei Dobrovolskii" userId="73d305bacc4c2cf3" providerId="LiveId" clId="{BA5AE6BD-1FCA-3F46-A157-D0C38B6C5D62}" dt="2022-09-17T10:40:41.324" v="12355" actId="18131"/>
          <ac:picMkLst>
            <pc:docMk/>
            <pc:sldMk cId="3664007454" sldId="422"/>
            <ac:picMk id="42" creationId="{E3220902-200A-98E8-B468-70D9F8C8515B}"/>
          </ac:picMkLst>
        </pc:picChg>
        <pc:picChg chg="mod">
          <ac:chgData name="Sergei Dobrovolskii" userId="73d305bacc4c2cf3" providerId="LiveId" clId="{BA5AE6BD-1FCA-3F46-A157-D0C38B6C5D62}" dt="2022-09-12T20:52:40.609" v="3522"/>
          <ac:picMkLst>
            <pc:docMk/>
            <pc:sldMk cId="3664007454" sldId="422"/>
            <ac:picMk id="43" creationId="{D34434B7-41D5-AF53-557F-7A314A74892A}"/>
          </ac:picMkLst>
        </pc:picChg>
        <pc:picChg chg="mod">
          <ac:chgData name="Sergei Dobrovolskii" userId="73d305bacc4c2cf3" providerId="LiveId" clId="{BA5AE6BD-1FCA-3F46-A157-D0C38B6C5D62}" dt="2022-09-12T20:52:47.573" v="3529"/>
          <ac:picMkLst>
            <pc:docMk/>
            <pc:sldMk cId="3664007454" sldId="422"/>
            <ac:picMk id="47" creationId="{AF104784-D2F4-1E03-DC82-C5EDAF5EC01B}"/>
          </ac:picMkLst>
        </pc:picChg>
        <pc:cxnChg chg="add mod">
          <ac:chgData name="Sergei Dobrovolskii" userId="73d305bacc4c2cf3" providerId="LiveId" clId="{BA5AE6BD-1FCA-3F46-A157-D0C38B6C5D62}" dt="2022-09-12T16:03:25.134" v="70" actId="208"/>
          <ac:cxnSpMkLst>
            <pc:docMk/>
            <pc:sldMk cId="3664007454" sldId="422"/>
            <ac:cxnSpMk id="8" creationId="{29E61C75-760A-D9AF-83C8-C8C6E6BFA227}"/>
          </ac:cxnSpMkLst>
        </pc:cxnChg>
        <pc:cxnChg chg="mod">
          <ac:chgData name="Sergei Dobrovolskii" userId="73d305bacc4c2cf3" providerId="LiveId" clId="{BA5AE6BD-1FCA-3F46-A157-D0C38B6C5D62}" dt="2022-09-12T16:03:41.856" v="77"/>
          <ac:cxnSpMkLst>
            <pc:docMk/>
            <pc:sldMk cId="3664007454" sldId="422"/>
            <ac:cxnSpMk id="16" creationId="{5500B8AF-E03E-4629-0F17-4B3C3750FCCF}"/>
          </ac:cxnSpMkLst>
        </pc:cxnChg>
        <pc:cxnChg chg="mod">
          <ac:chgData name="Sergei Dobrovolskii" userId="73d305bacc4c2cf3" providerId="LiveId" clId="{BA5AE6BD-1FCA-3F46-A157-D0C38B6C5D62}" dt="2022-09-12T16:04:18.617" v="79"/>
          <ac:cxnSpMkLst>
            <pc:docMk/>
            <pc:sldMk cId="3664007454" sldId="422"/>
            <ac:cxnSpMk id="19" creationId="{76EACB3D-E6D5-CFF2-64AC-05E74E33F526}"/>
          </ac:cxnSpMkLst>
        </pc:cxnChg>
      </pc:sldChg>
      <pc:sldChg chg="addSp delSp modSp mod">
        <pc:chgData name="Sergei Dobrovolskii" userId="73d305bacc4c2cf3" providerId="LiveId" clId="{BA5AE6BD-1FCA-3F46-A157-D0C38B6C5D62}" dt="2022-09-15T21:37:37.186" v="12184" actId="1076"/>
        <pc:sldMkLst>
          <pc:docMk/>
          <pc:sldMk cId="488638106" sldId="423"/>
        </pc:sldMkLst>
        <pc:spChg chg="add del mod">
          <ac:chgData name="Sergei Dobrovolskii" userId="73d305bacc4c2cf3" providerId="LiveId" clId="{BA5AE6BD-1FCA-3F46-A157-D0C38B6C5D62}" dt="2022-09-12T18:15:32.119" v="2179" actId="478"/>
          <ac:spMkLst>
            <pc:docMk/>
            <pc:sldMk cId="488638106" sldId="423"/>
            <ac:spMk id="3" creationId="{D693D149-6F43-7AD6-31EC-71D32221CACB}"/>
          </ac:spMkLst>
        </pc:spChg>
        <pc:spChg chg="mod">
          <ac:chgData name="Sergei Dobrovolskii" userId="73d305bacc4c2cf3" providerId="LiveId" clId="{BA5AE6BD-1FCA-3F46-A157-D0C38B6C5D62}" dt="2022-09-12T18:04:40.564" v="1711" actId="20577"/>
          <ac:spMkLst>
            <pc:docMk/>
            <pc:sldMk cId="488638106" sldId="423"/>
            <ac:spMk id="5" creationId="{638F69D4-37EF-490A-8363-87A30453BBFC}"/>
          </ac:spMkLst>
        </pc:spChg>
        <pc:spChg chg="add mod">
          <ac:chgData name="Sergei Dobrovolskii" userId="73d305bacc4c2cf3" providerId="LiveId" clId="{BA5AE6BD-1FCA-3F46-A157-D0C38B6C5D62}" dt="2022-09-15T21:36:35.434" v="12157" actId="404"/>
          <ac:spMkLst>
            <pc:docMk/>
            <pc:sldMk cId="488638106" sldId="423"/>
            <ac:spMk id="6" creationId="{04683818-3C72-383B-183C-E07A5B9AD89C}"/>
          </ac:spMkLst>
        </pc:spChg>
        <pc:spChg chg="add mod">
          <ac:chgData name="Sergei Dobrovolskii" userId="73d305bacc4c2cf3" providerId="LiveId" clId="{BA5AE6BD-1FCA-3F46-A157-D0C38B6C5D62}" dt="2022-09-15T21:36:38.277" v="12158" actId="404"/>
          <ac:spMkLst>
            <pc:docMk/>
            <pc:sldMk cId="488638106" sldId="423"/>
            <ac:spMk id="7" creationId="{C4B68928-DD7B-64DA-5F56-F777D6AA31ED}"/>
          </ac:spMkLst>
        </pc:spChg>
        <pc:spChg chg="del mod topLvl">
          <ac:chgData name="Sergei Dobrovolskii" userId="73d305bacc4c2cf3" providerId="LiveId" clId="{BA5AE6BD-1FCA-3F46-A157-D0C38B6C5D62}" dt="2022-09-12T18:05:13.270" v="1719" actId="478"/>
          <ac:spMkLst>
            <pc:docMk/>
            <pc:sldMk cId="488638106" sldId="423"/>
            <ac:spMk id="11" creationId="{1944FAF4-2397-E29D-02AE-75476C2D3D28}"/>
          </ac:spMkLst>
        </pc:spChg>
        <pc:spChg chg="add mod">
          <ac:chgData name="Sergei Dobrovolskii" userId="73d305bacc4c2cf3" providerId="LiveId" clId="{BA5AE6BD-1FCA-3F46-A157-D0C38B6C5D62}" dt="2022-09-15T21:34:19.601" v="12123" actId="20577"/>
          <ac:spMkLst>
            <pc:docMk/>
            <pc:sldMk cId="488638106" sldId="423"/>
            <ac:spMk id="11" creationId="{793E4EF1-DFEE-F1BE-21B3-82FAA89EF5A2}"/>
          </ac:spMkLst>
        </pc:spChg>
        <pc:spChg chg="mod">
          <ac:chgData name="Sergei Dobrovolskii" userId="73d305bacc4c2cf3" providerId="LiveId" clId="{BA5AE6BD-1FCA-3F46-A157-D0C38B6C5D62}" dt="2022-09-12T18:11:29.185" v="1754" actId="207"/>
          <ac:spMkLst>
            <pc:docMk/>
            <pc:sldMk cId="488638106" sldId="423"/>
            <ac:spMk id="12" creationId="{39AA1737-B7AB-A8A4-AFB9-0088FF96418A}"/>
          </ac:spMkLst>
        </pc:spChg>
        <pc:spChg chg="add mod">
          <ac:chgData name="Sergei Dobrovolskii" userId="73d305bacc4c2cf3" providerId="LiveId" clId="{BA5AE6BD-1FCA-3F46-A157-D0C38B6C5D62}" dt="2022-09-15T15:28:09.927" v="11130" actId="1076"/>
          <ac:spMkLst>
            <pc:docMk/>
            <pc:sldMk cId="488638106" sldId="423"/>
            <ac:spMk id="12" creationId="{C920865C-B381-EE68-7514-EAE4A3D4F7D9}"/>
          </ac:spMkLst>
        </pc:spChg>
        <pc:spChg chg="mod">
          <ac:chgData name="Sergei Dobrovolskii" userId="73d305bacc4c2cf3" providerId="LiveId" clId="{BA5AE6BD-1FCA-3F46-A157-D0C38B6C5D62}" dt="2022-09-12T18:11:29.185" v="1754" actId="207"/>
          <ac:spMkLst>
            <pc:docMk/>
            <pc:sldMk cId="488638106" sldId="423"/>
            <ac:spMk id="13" creationId="{D9094769-234E-E983-63F7-0E86D0040CEB}"/>
          </ac:spMkLst>
        </pc:spChg>
        <pc:spChg chg="add mod">
          <ac:chgData name="Sergei Dobrovolskii" userId="73d305bacc4c2cf3" providerId="LiveId" clId="{BA5AE6BD-1FCA-3F46-A157-D0C38B6C5D62}" dt="2022-09-12T18:07:00.398" v="1728" actId="1076"/>
          <ac:spMkLst>
            <pc:docMk/>
            <pc:sldMk cId="488638106" sldId="423"/>
            <ac:spMk id="15" creationId="{4B4AD637-CBDF-5A45-7CE1-D39FA0DB2327}"/>
          </ac:spMkLst>
        </pc:spChg>
        <pc:spChg chg="mod">
          <ac:chgData name="Sergei Dobrovolskii" userId="73d305bacc4c2cf3" providerId="LiveId" clId="{BA5AE6BD-1FCA-3F46-A157-D0C38B6C5D62}" dt="2022-09-12T18:08:07.351" v="1735" actId="207"/>
          <ac:spMkLst>
            <pc:docMk/>
            <pc:sldMk cId="488638106" sldId="423"/>
            <ac:spMk id="17" creationId="{4202506D-3CB3-258A-AFE4-B46C5E3928F9}"/>
          </ac:spMkLst>
        </pc:spChg>
        <pc:spChg chg="mod">
          <ac:chgData name="Sergei Dobrovolskii" userId="73d305bacc4c2cf3" providerId="LiveId" clId="{BA5AE6BD-1FCA-3F46-A157-D0C38B6C5D62}" dt="2022-09-12T18:08:31.792" v="1736" actId="207"/>
          <ac:spMkLst>
            <pc:docMk/>
            <pc:sldMk cId="488638106" sldId="423"/>
            <ac:spMk id="18" creationId="{F2BF8E85-0B3B-1203-9DE5-2A430C1697F8}"/>
          </ac:spMkLst>
        </pc:spChg>
        <pc:spChg chg="mod">
          <ac:chgData name="Sergei Dobrovolskii" userId="73d305bacc4c2cf3" providerId="LiveId" clId="{BA5AE6BD-1FCA-3F46-A157-D0C38B6C5D62}" dt="2022-09-12T18:08:44.583" v="1737" actId="207"/>
          <ac:spMkLst>
            <pc:docMk/>
            <pc:sldMk cId="488638106" sldId="423"/>
            <ac:spMk id="19" creationId="{24A88AF2-C6F6-665E-3529-F94397920407}"/>
          </ac:spMkLst>
        </pc:spChg>
        <pc:spChg chg="mod">
          <ac:chgData name="Sergei Dobrovolskii" userId="73d305bacc4c2cf3" providerId="LiveId" clId="{BA5AE6BD-1FCA-3F46-A157-D0C38B6C5D62}" dt="2022-09-12T18:09:01.201" v="1740" actId="207"/>
          <ac:spMkLst>
            <pc:docMk/>
            <pc:sldMk cId="488638106" sldId="423"/>
            <ac:spMk id="20" creationId="{537565DB-1011-ABD4-79A3-9C322EFFC4C2}"/>
          </ac:spMkLst>
        </pc:spChg>
        <pc:spChg chg="mod">
          <ac:chgData name="Sergei Dobrovolskii" userId="73d305bacc4c2cf3" providerId="LiveId" clId="{BA5AE6BD-1FCA-3F46-A157-D0C38B6C5D62}" dt="2022-09-12T18:09:17.630" v="1742" actId="207"/>
          <ac:spMkLst>
            <pc:docMk/>
            <pc:sldMk cId="488638106" sldId="423"/>
            <ac:spMk id="21" creationId="{45D324D2-1745-2A06-5CB0-56325B2B1069}"/>
          </ac:spMkLst>
        </pc:spChg>
        <pc:spChg chg="mod">
          <ac:chgData name="Sergei Dobrovolskii" userId="73d305bacc4c2cf3" providerId="LiveId" clId="{BA5AE6BD-1FCA-3F46-A157-D0C38B6C5D62}" dt="2022-09-12T18:09:24.389" v="1744" actId="207"/>
          <ac:spMkLst>
            <pc:docMk/>
            <pc:sldMk cId="488638106" sldId="423"/>
            <ac:spMk id="22" creationId="{070F7F6C-891B-ED7D-EEEA-F8A97AAC24DF}"/>
          </ac:spMkLst>
        </pc:spChg>
        <pc:spChg chg="del mod">
          <ac:chgData name="Sergei Dobrovolskii" userId="73d305bacc4c2cf3" providerId="LiveId" clId="{BA5AE6BD-1FCA-3F46-A157-D0C38B6C5D62}" dt="2022-09-12T18:16:20.536" v="2207" actId="478"/>
          <ac:spMkLst>
            <pc:docMk/>
            <pc:sldMk cId="488638106" sldId="423"/>
            <ac:spMk id="23" creationId="{4068F78E-2464-0CD4-E0E9-F6A957165B3E}"/>
          </ac:spMkLst>
        </pc:spChg>
        <pc:spChg chg="add del mod">
          <ac:chgData name="Sergei Dobrovolskii" userId="73d305bacc4c2cf3" providerId="LiveId" clId="{BA5AE6BD-1FCA-3F46-A157-D0C38B6C5D62}" dt="2022-09-15T15:33:14.409" v="11272"/>
          <ac:spMkLst>
            <pc:docMk/>
            <pc:sldMk cId="488638106" sldId="423"/>
            <ac:spMk id="23" creationId="{4FB9C03E-C46B-408D-4B08-EE5399E3717F}"/>
          </ac:spMkLst>
        </pc:spChg>
        <pc:spChg chg="mod">
          <ac:chgData name="Sergei Dobrovolskii" userId="73d305bacc4c2cf3" providerId="LiveId" clId="{BA5AE6BD-1FCA-3F46-A157-D0C38B6C5D62}" dt="2022-09-12T18:06:41.546" v="1727"/>
          <ac:spMkLst>
            <pc:docMk/>
            <pc:sldMk cId="488638106" sldId="423"/>
            <ac:spMk id="32" creationId="{BAA85B10-CAD0-0666-2183-22A30804D1A6}"/>
          </ac:spMkLst>
        </pc:spChg>
        <pc:spChg chg="mod">
          <ac:chgData name="Sergei Dobrovolskii" userId="73d305bacc4c2cf3" providerId="LiveId" clId="{BA5AE6BD-1FCA-3F46-A157-D0C38B6C5D62}" dt="2022-09-12T18:06:41.546" v="1727"/>
          <ac:spMkLst>
            <pc:docMk/>
            <pc:sldMk cId="488638106" sldId="423"/>
            <ac:spMk id="33" creationId="{CFE54A42-F3AA-8ED3-35D9-A1D4205BD743}"/>
          </ac:spMkLst>
        </pc:spChg>
        <pc:spChg chg="mod">
          <ac:chgData name="Sergei Dobrovolskii" userId="73d305bacc4c2cf3" providerId="LiveId" clId="{BA5AE6BD-1FCA-3F46-A157-D0C38B6C5D62}" dt="2022-09-12T18:16:29.371" v="2209" actId="14100"/>
          <ac:spMkLst>
            <pc:docMk/>
            <pc:sldMk cId="488638106" sldId="423"/>
            <ac:spMk id="34" creationId="{4A5ECFBF-48C8-85D0-3F6D-9CE570C00419}"/>
          </ac:spMkLst>
        </pc:spChg>
        <pc:spChg chg="add mod">
          <ac:chgData name="Sergei Dobrovolskii" userId="73d305bacc4c2cf3" providerId="LiveId" clId="{BA5AE6BD-1FCA-3F46-A157-D0C38B6C5D62}" dt="2022-09-15T21:34:52.862" v="12132" actId="1076"/>
          <ac:spMkLst>
            <pc:docMk/>
            <pc:sldMk cId="488638106" sldId="423"/>
            <ac:spMk id="35" creationId="{0C79508D-A81D-DCB6-4123-E50BE489C9CC}"/>
          </ac:spMkLst>
        </pc:spChg>
        <pc:spChg chg="del mod">
          <ac:chgData name="Sergei Dobrovolskii" userId="73d305bacc4c2cf3" providerId="LiveId" clId="{BA5AE6BD-1FCA-3F46-A157-D0C38B6C5D62}" dt="2022-09-12T18:16:18.833" v="2206" actId="478"/>
          <ac:spMkLst>
            <pc:docMk/>
            <pc:sldMk cId="488638106" sldId="423"/>
            <ac:spMk id="35" creationId="{ED355B26-0316-72E3-F7C4-FF95A0BE4FA8}"/>
          </ac:spMkLst>
        </pc:spChg>
        <pc:spChg chg="add mod">
          <ac:chgData name="Sergei Dobrovolskii" userId="73d305bacc4c2cf3" providerId="LiveId" clId="{BA5AE6BD-1FCA-3F46-A157-D0C38B6C5D62}" dt="2022-09-12T18:07:00.398" v="1728" actId="1076"/>
          <ac:spMkLst>
            <pc:docMk/>
            <pc:sldMk cId="488638106" sldId="423"/>
            <ac:spMk id="36" creationId="{DB178F33-1489-4F57-048D-62F92766CFC6}"/>
          </ac:spMkLst>
        </pc:spChg>
        <pc:spChg chg="add mod">
          <ac:chgData name="Sergei Dobrovolskii" userId="73d305bacc4c2cf3" providerId="LiveId" clId="{BA5AE6BD-1FCA-3F46-A157-D0C38B6C5D62}" dt="2022-09-12T18:07:00.398" v="1728" actId="1076"/>
          <ac:spMkLst>
            <pc:docMk/>
            <pc:sldMk cId="488638106" sldId="423"/>
            <ac:spMk id="37" creationId="{175A152A-70D9-228C-F0B8-88C69F442E97}"/>
          </ac:spMkLst>
        </pc:spChg>
        <pc:spChg chg="add mod">
          <ac:chgData name="Sergei Dobrovolskii" userId="73d305bacc4c2cf3" providerId="LiveId" clId="{BA5AE6BD-1FCA-3F46-A157-D0C38B6C5D62}" dt="2022-09-12T18:07:00.398" v="1728" actId="1076"/>
          <ac:spMkLst>
            <pc:docMk/>
            <pc:sldMk cId="488638106" sldId="423"/>
            <ac:spMk id="38" creationId="{7A41D382-0F59-E5C8-BADE-9C86C9DE16E2}"/>
          </ac:spMkLst>
        </pc:spChg>
        <pc:spChg chg="add mod">
          <ac:chgData name="Sergei Dobrovolskii" userId="73d305bacc4c2cf3" providerId="LiveId" clId="{BA5AE6BD-1FCA-3F46-A157-D0C38B6C5D62}" dt="2022-09-12T18:07:00.398" v="1728" actId="1076"/>
          <ac:spMkLst>
            <pc:docMk/>
            <pc:sldMk cId="488638106" sldId="423"/>
            <ac:spMk id="39" creationId="{90CAF2D4-3E48-92CC-AFFD-C65A8518692C}"/>
          </ac:spMkLst>
        </pc:spChg>
        <pc:spChg chg="add mod">
          <ac:chgData name="Sergei Dobrovolskii" userId="73d305bacc4c2cf3" providerId="LiveId" clId="{BA5AE6BD-1FCA-3F46-A157-D0C38B6C5D62}" dt="2022-09-12T18:07:00.398" v="1728" actId="1076"/>
          <ac:spMkLst>
            <pc:docMk/>
            <pc:sldMk cId="488638106" sldId="423"/>
            <ac:spMk id="40" creationId="{635C39EF-3E30-3F5A-E862-396B78A82FA0}"/>
          </ac:spMkLst>
        </pc:spChg>
        <pc:spChg chg="add mod">
          <ac:chgData name="Sergei Dobrovolskii" userId="73d305bacc4c2cf3" providerId="LiveId" clId="{BA5AE6BD-1FCA-3F46-A157-D0C38B6C5D62}" dt="2022-09-12T18:07:00.398" v="1728" actId="1076"/>
          <ac:spMkLst>
            <pc:docMk/>
            <pc:sldMk cId="488638106" sldId="423"/>
            <ac:spMk id="41" creationId="{6EFB5D65-92DC-5ADD-DD0C-E68373460C90}"/>
          </ac:spMkLst>
        </pc:spChg>
        <pc:spChg chg="add mod">
          <ac:chgData name="Sergei Dobrovolskii" userId="73d305bacc4c2cf3" providerId="LiveId" clId="{BA5AE6BD-1FCA-3F46-A157-D0C38B6C5D62}" dt="2022-09-12T18:07:00.398" v="1728" actId="1076"/>
          <ac:spMkLst>
            <pc:docMk/>
            <pc:sldMk cId="488638106" sldId="423"/>
            <ac:spMk id="42" creationId="{3F6A799E-0C46-787C-C07B-BA76C1C76EFE}"/>
          </ac:spMkLst>
        </pc:spChg>
        <pc:spChg chg="mod">
          <ac:chgData name="Sergei Dobrovolskii" userId="73d305bacc4c2cf3" providerId="LiveId" clId="{BA5AE6BD-1FCA-3F46-A157-D0C38B6C5D62}" dt="2022-09-12T18:14:39.597" v="2174" actId="207"/>
          <ac:spMkLst>
            <pc:docMk/>
            <pc:sldMk cId="488638106" sldId="423"/>
            <ac:spMk id="44" creationId="{322BDE13-3AF3-AEAC-EA98-03B824EAE20A}"/>
          </ac:spMkLst>
        </pc:spChg>
        <pc:spChg chg="mod">
          <ac:chgData name="Sergei Dobrovolskii" userId="73d305bacc4c2cf3" providerId="LiveId" clId="{BA5AE6BD-1FCA-3F46-A157-D0C38B6C5D62}" dt="2022-09-12T18:06:41.546" v="1727"/>
          <ac:spMkLst>
            <pc:docMk/>
            <pc:sldMk cId="488638106" sldId="423"/>
            <ac:spMk id="46" creationId="{DF58E467-38D6-19C3-3BBA-937D462EB0BC}"/>
          </ac:spMkLst>
        </pc:spChg>
        <pc:spChg chg="mod">
          <ac:chgData name="Sergei Dobrovolskii" userId="73d305bacc4c2cf3" providerId="LiveId" clId="{BA5AE6BD-1FCA-3F46-A157-D0C38B6C5D62}" dt="2022-09-12T18:06:41.546" v="1727"/>
          <ac:spMkLst>
            <pc:docMk/>
            <pc:sldMk cId="488638106" sldId="423"/>
            <ac:spMk id="47" creationId="{88ADF819-DB13-A222-E341-E4D8A640FF58}"/>
          </ac:spMkLst>
        </pc:spChg>
        <pc:spChg chg="mod">
          <ac:chgData name="Sergei Dobrovolskii" userId="73d305bacc4c2cf3" providerId="LiveId" clId="{BA5AE6BD-1FCA-3F46-A157-D0C38B6C5D62}" dt="2022-09-12T18:06:41.546" v="1727"/>
          <ac:spMkLst>
            <pc:docMk/>
            <pc:sldMk cId="488638106" sldId="423"/>
            <ac:spMk id="51" creationId="{FB3F1403-B9E0-6DFA-FC79-971066E4EF5C}"/>
          </ac:spMkLst>
        </pc:spChg>
        <pc:spChg chg="mod">
          <ac:chgData name="Sergei Dobrovolskii" userId="73d305bacc4c2cf3" providerId="LiveId" clId="{BA5AE6BD-1FCA-3F46-A157-D0C38B6C5D62}" dt="2022-09-12T18:06:41.546" v="1727"/>
          <ac:spMkLst>
            <pc:docMk/>
            <pc:sldMk cId="488638106" sldId="423"/>
            <ac:spMk id="52" creationId="{E9FA5A29-A7C3-13CE-BA18-4A6FDCFEB57E}"/>
          </ac:spMkLst>
        </pc:spChg>
        <pc:spChg chg="mod">
          <ac:chgData name="Sergei Dobrovolskii" userId="73d305bacc4c2cf3" providerId="LiveId" clId="{BA5AE6BD-1FCA-3F46-A157-D0C38B6C5D62}" dt="2022-09-12T18:06:41.546" v="1727"/>
          <ac:spMkLst>
            <pc:docMk/>
            <pc:sldMk cId="488638106" sldId="423"/>
            <ac:spMk id="53" creationId="{2995B64D-E66D-B575-8181-DB6FFCAF4C8C}"/>
          </ac:spMkLst>
        </pc:spChg>
        <pc:spChg chg="mod">
          <ac:chgData name="Sergei Dobrovolskii" userId="73d305bacc4c2cf3" providerId="LiveId" clId="{BA5AE6BD-1FCA-3F46-A157-D0C38B6C5D62}" dt="2022-09-12T18:06:41.546" v="1727"/>
          <ac:spMkLst>
            <pc:docMk/>
            <pc:sldMk cId="488638106" sldId="423"/>
            <ac:spMk id="54" creationId="{3960985C-3689-7EF6-7E38-87767ACA19A9}"/>
          </ac:spMkLst>
        </pc:spChg>
        <pc:spChg chg="mod">
          <ac:chgData name="Sergei Dobrovolskii" userId="73d305bacc4c2cf3" providerId="LiveId" clId="{BA5AE6BD-1FCA-3F46-A157-D0C38B6C5D62}" dt="2022-09-12T18:14:32.742" v="2173" actId="207"/>
          <ac:spMkLst>
            <pc:docMk/>
            <pc:sldMk cId="488638106" sldId="423"/>
            <ac:spMk id="56" creationId="{B5E46BB6-D004-37C8-5D0A-33514BA42CC9}"/>
          </ac:spMkLst>
        </pc:spChg>
        <pc:spChg chg="mod">
          <ac:chgData name="Sergei Dobrovolskii" userId="73d305bacc4c2cf3" providerId="LiveId" clId="{BA5AE6BD-1FCA-3F46-A157-D0C38B6C5D62}" dt="2022-09-12T18:14:24.741" v="2172" actId="207"/>
          <ac:spMkLst>
            <pc:docMk/>
            <pc:sldMk cId="488638106" sldId="423"/>
            <ac:spMk id="58" creationId="{18D17F39-AD7C-5E34-DBEF-221562DC8BD9}"/>
          </ac:spMkLst>
        </pc:spChg>
        <pc:spChg chg="mod">
          <ac:chgData name="Sergei Dobrovolskii" userId="73d305bacc4c2cf3" providerId="LiveId" clId="{BA5AE6BD-1FCA-3F46-A157-D0C38B6C5D62}" dt="2022-09-12T18:14:24.741" v="2172" actId="207"/>
          <ac:spMkLst>
            <pc:docMk/>
            <pc:sldMk cId="488638106" sldId="423"/>
            <ac:spMk id="60" creationId="{BAA93CFF-2E67-92FA-CCC1-957EB6867851}"/>
          </ac:spMkLst>
        </pc:spChg>
        <pc:spChg chg="mod">
          <ac:chgData name="Sergei Dobrovolskii" userId="73d305bacc4c2cf3" providerId="LiveId" clId="{BA5AE6BD-1FCA-3F46-A157-D0C38B6C5D62}" dt="2022-09-12T18:14:24.741" v="2172" actId="207"/>
          <ac:spMkLst>
            <pc:docMk/>
            <pc:sldMk cId="488638106" sldId="423"/>
            <ac:spMk id="61" creationId="{1E1E1726-7C69-1408-02D2-EFDDEE6F916C}"/>
          </ac:spMkLst>
        </pc:spChg>
        <pc:spChg chg="mod">
          <ac:chgData name="Sergei Dobrovolskii" userId="73d305bacc4c2cf3" providerId="LiveId" clId="{BA5AE6BD-1FCA-3F46-A157-D0C38B6C5D62}" dt="2022-09-12T18:14:24.741" v="2172" actId="207"/>
          <ac:spMkLst>
            <pc:docMk/>
            <pc:sldMk cId="488638106" sldId="423"/>
            <ac:spMk id="62" creationId="{9C1E7039-57EE-71E1-24C0-63BDEE169E54}"/>
          </ac:spMkLst>
        </pc:spChg>
        <pc:spChg chg="mod">
          <ac:chgData name="Sergei Dobrovolskii" userId="73d305bacc4c2cf3" providerId="LiveId" clId="{BA5AE6BD-1FCA-3F46-A157-D0C38B6C5D62}" dt="2022-09-12T18:14:24.741" v="2172" actId="207"/>
          <ac:spMkLst>
            <pc:docMk/>
            <pc:sldMk cId="488638106" sldId="423"/>
            <ac:spMk id="63" creationId="{CC004248-029F-323A-0862-B9DECD0F546D}"/>
          </ac:spMkLst>
        </pc:spChg>
        <pc:spChg chg="mod">
          <ac:chgData name="Sergei Dobrovolskii" userId="73d305bacc4c2cf3" providerId="LiveId" clId="{BA5AE6BD-1FCA-3F46-A157-D0C38B6C5D62}" dt="2022-09-12T18:14:24.741" v="2172" actId="207"/>
          <ac:spMkLst>
            <pc:docMk/>
            <pc:sldMk cId="488638106" sldId="423"/>
            <ac:spMk id="64" creationId="{58C9F07E-193B-8BCA-1C43-FF640A9B4E8F}"/>
          </ac:spMkLst>
        </pc:spChg>
        <pc:spChg chg="add mod">
          <ac:chgData name="Sergei Dobrovolskii" userId="73d305bacc4c2cf3" providerId="LiveId" clId="{BA5AE6BD-1FCA-3F46-A157-D0C38B6C5D62}" dt="2022-09-15T15:18:04.797" v="11012" actId="1076"/>
          <ac:spMkLst>
            <pc:docMk/>
            <pc:sldMk cId="488638106" sldId="423"/>
            <ac:spMk id="67" creationId="{3CF6AEE9-B03B-3EEF-473E-B585BB705366}"/>
          </ac:spMkLst>
        </pc:spChg>
        <pc:spChg chg="add mod">
          <ac:chgData name="Sergei Dobrovolskii" userId="73d305bacc4c2cf3" providerId="LiveId" clId="{BA5AE6BD-1FCA-3F46-A157-D0C38B6C5D62}" dt="2022-09-15T21:35:03.096" v="12134" actId="1076"/>
          <ac:spMkLst>
            <pc:docMk/>
            <pc:sldMk cId="488638106" sldId="423"/>
            <ac:spMk id="68" creationId="{B6967E90-B3CB-ECF2-0BC5-186D777B9404}"/>
          </ac:spMkLst>
        </pc:spChg>
        <pc:spChg chg="add mod">
          <ac:chgData name="Sergei Dobrovolskii" userId="73d305bacc4c2cf3" providerId="LiveId" clId="{BA5AE6BD-1FCA-3F46-A157-D0C38B6C5D62}" dt="2022-09-15T21:35:00.501" v="12133" actId="1076"/>
          <ac:spMkLst>
            <pc:docMk/>
            <pc:sldMk cId="488638106" sldId="423"/>
            <ac:spMk id="69" creationId="{F2B3A7A0-77A8-C8A4-C529-9DB4253ED746}"/>
          </ac:spMkLst>
        </pc:spChg>
        <pc:spChg chg="add del">
          <ac:chgData name="Sergei Dobrovolskii" userId="73d305bacc4c2cf3" providerId="LiveId" clId="{BA5AE6BD-1FCA-3F46-A157-D0C38B6C5D62}" dt="2022-09-12T18:15:43.525" v="2181" actId="478"/>
          <ac:spMkLst>
            <pc:docMk/>
            <pc:sldMk cId="488638106" sldId="423"/>
            <ac:spMk id="73" creationId="{137877FA-FD03-E7BB-4B1E-7CC39C5B4111}"/>
          </ac:spMkLst>
        </pc:spChg>
        <pc:spChg chg="add mod">
          <ac:chgData name="Sergei Dobrovolskii" userId="73d305bacc4c2cf3" providerId="LiveId" clId="{BA5AE6BD-1FCA-3F46-A157-D0C38B6C5D62}" dt="2022-09-15T21:37:37.186" v="12184" actId="1076"/>
          <ac:spMkLst>
            <pc:docMk/>
            <pc:sldMk cId="488638106" sldId="423"/>
            <ac:spMk id="73" creationId="{4BE1EB99-88B1-9318-31AE-B0688BD2D407}"/>
          </ac:spMkLst>
        </pc:spChg>
        <pc:spChg chg="add mod">
          <ac:chgData name="Sergei Dobrovolskii" userId="73d305bacc4c2cf3" providerId="LiveId" clId="{BA5AE6BD-1FCA-3F46-A157-D0C38B6C5D62}" dt="2022-09-12T18:16:44.196" v="2211" actId="1076"/>
          <ac:spMkLst>
            <pc:docMk/>
            <pc:sldMk cId="488638106" sldId="423"/>
            <ac:spMk id="74" creationId="{C6D68D1F-B05F-ED9D-EFC7-D3A4466F8F07}"/>
          </ac:spMkLst>
        </pc:spChg>
        <pc:spChg chg="add mod">
          <ac:chgData name="Sergei Dobrovolskii" userId="73d305bacc4c2cf3" providerId="LiveId" clId="{BA5AE6BD-1FCA-3F46-A157-D0C38B6C5D62}" dt="2022-09-15T21:37:31.262" v="12183" actId="1076"/>
          <ac:spMkLst>
            <pc:docMk/>
            <pc:sldMk cId="488638106" sldId="423"/>
            <ac:spMk id="75" creationId="{A63F70D3-40C5-74CA-A95B-A3B3E0991E7A}"/>
          </ac:spMkLst>
        </pc:spChg>
        <pc:spChg chg="add mod">
          <ac:chgData name="Sergei Dobrovolskii" userId="73d305bacc4c2cf3" providerId="LiveId" clId="{BA5AE6BD-1FCA-3F46-A157-D0C38B6C5D62}" dt="2022-09-12T18:17:44.537" v="2218" actId="207"/>
          <ac:spMkLst>
            <pc:docMk/>
            <pc:sldMk cId="488638106" sldId="423"/>
            <ac:spMk id="77" creationId="{973F7D86-0BD0-A1E4-2DC9-14C37B087B46}"/>
          </ac:spMkLst>
        </pc:spChg>
        <pc:spChg chg="add mod">
          <ac:chgData name="Sergei Dobrovolskii" userId="73d305bacc4c2cf3" providerId="LiveId" clId="{BA5AE6BD-1FCA-3F46-A157-D0C38B6C5D62}" dt="2022-09-12T18:17:49.352" v="2220" actId="207"/>
          <ac:spMkLst>
            <pc:docMk/>
            <pc:sldMk cId="488638106" sldId="423"/>
            <ac:spMk id="78" creationId="{9F967A80-3BB3-DAA0-79F2-83CFFE0E05A4}"/>
          </ac:spMkLst>
        </pc:spChg>
        <pc:spChg chg="add mod">
          <ac:chgData name="Sergei Dobrovolskii" userId="73d305bacc4c2cf3" providerId="LiveId" clId="{BA5AE6BD-1FCA-3F46-A157-D0C38B6C5D62}" dt="2022-09-12T18:17:54.677" v="2222" actId="207"/>
          <ac:spMkLst>
            <pc:docMk/>
            <pc:sldMk cId="488638106" sldId="423"/>
            <ac:spMk id="79" creationId="{3AB96B6C-7A7A-BB1B-F4D8-847F7A3814E8}"/>
          </ac:spMkLst>
        </pc:spChg>
        <pc:grpChg chg="add del mod">
          <ac:chgData name="Sergei Dobrovolskii" userId="73d305bacc4c2cf3" providerId="LiveId" clId="{BA5AE6BD-1FCA-3F46-A157-D0C38B6C5D62}" dt="2022-09-12T18:05:13.270" v="1719" actId="478"/>
          <ac:grpSpMkLst>
            <pc:docMk/>
            <pc:sldMk cId="488638106" sldId="423"/>
            <ac:grpSpMk id="6" creationId="{0B61A1DD-5044-F957-D3A8-D82721BABD83}"/>
          </ac:grpSpMkLst>
        </pc:grpChg>
        <pc:grpChg chg="del mod topLvl">
          <ac:chgData name="Sergei Dobrovolskii" userId="73d305bacc4c2cf3" providerId="LiveId" clId="{BA5AE6BD-1FCA-3F46-A157-D0C38B6C5D62}" dt="2022-09-12T18:12:01.600" v="1761" actId="21"/>
          <ac:grpSpMkLst>
            <pc:docMk/>
            <pc:sldMk cId="488638106" sldId="423"/>
            <ac:grpSpMk id="7" creationId="{6BB723FC-68A5-E19A-79CE-3DF8110FE65D}"/>
          </ac:grpSpMkLst>
        </pc:grpChg>
        <pc:grpChg chg="add mod">
          <ac:chgData name="Sergei Dobrovolskii" userId="73d305bacc4c2cf3" providerId="LiveId" clId="{BA5AE6BD-1FCA-3F46-A157-D0C38B6C5D62}" dt="2022-09-12T18:07:00.398" v="1728" actId="1076"/>
          <ac:grpSpMkLst>
            <pc:docMk/>
            <pc:sldMk cId="488638106" sldId="423"/>
            <ac:grpSpMk id="16" creationId="{B2437C28-7517-E362-5CB2-81A34F964608}"/>
          </ac:grpSpMkLst>
        </pc:grpChg>
        <pc:grpChg chg="add mod">
          <ac:chgData name="Sergei Dobrovolskii" userId="73d305bacc4c2cf3" providerId="LiveId" clId="{BA5AE6BD-1FCA-3F46-A157-D0C38B6C5D62}" dt="2022-09-12T18:14:49.054" v="2176" actId="1076"/>
          <ac:grpSpMkLst>
            <pc:docMk/>
            <pc:sldMk cId="488638106" sldId="423"/>
            <ac:grpSpMk id="43" creationId="{C324CFF7-2013-7957-A56C-7F4B5B69CCFB}"/>
          </ac:grpSpMkLst>
        </pc:grpChg>
        <pc:grpChg chg="mod">
          <ac:chgData name="Sergei Dobrovolskii" userId="73d305bacc4c2cf3" providerId="LiveId" clId="{BA5AE6BD-1FCA-3F46-A157-D0C38B6C5D62}" dt="2022-09-12T18:06:41.546" v="1727"/>
          <ac:grpSpMkLst>
            <pc:docMk/>
            <pc:sldMk cId="488638106" sldId="423"/>
            <ac:grpSpMk id="45" creationId="{80854198-5A06-3CF7-C69B-9074D57AD0F2}"/>
          </ac:grpSpMkLst>
        </pc:grpChg>
        <pc:grpChg chg="mod">
          <ac:chgData name="Sergei Dobrovolskii" userId="73d305bacc4c2cf3" providerId="LiveId" clId="{BA5AE6BD-1FCA-3F46-A157-D0C38B6C5D62}" dt="2022-09-12T18:06:41.546" v="1727"/>
          <ac:grpSpMkLst>
            <pc:docMk/>
            <pc:sldMk cId="488638106" sldId="423"/>
            <ac:grpSpMk id="48" creationId="{7363A292-CD32-A552-CCB8-B0482BB5945D}"/>
          </ac:grpSpMkLst>
        </pc:grpChg>
        <pc:grpChg chg="add mod">
          <ac:chgData name="Sergei Dobrovolskii" userId="73d305bacc4c2cf3" providerId="LiveId" clId="{BA5AE6BD-1FCA-3F46-A157-D0C38B6C5D62}" dt="2022-09-12T18:14:49.054" v="2176" actId="1076"/>
          <ac:grpSpMkLst>
            <pc:docMk/>
            <pc:sldMk cId="488638106" sldId="423"/>
            <ac:grpSpMk id="55" creationId="{27883A2A-2AE9-B666-8B5E-1761FCCB18B2}"/>
          </ac:grpSpMkLst>
        </pc:grpChg>
        <pc:grpChg chg="mod">
          <ac:chgData name="Sergei Dobrovolskii" userId="73d305bacc4c2cf3" providerId="LiveId" clId="{BA5AE6BD-1FCA-3F46-A157-D0C38B6C5D62}" dt="2022-09-12T18:14:24.741" v="2172" actId="207"/>
          <ac:grpSpMkLst>
            <pc:docMk/>
            <pc:sldMk cId="488638106" sldId="423"/>
            <ac:grpSpMk id="57" creationId="{1B6315C1-661D-0312-E5C2-8CA922190F94}"/>
          </ac:grpSpMkLst>
        </pc:grpChg>
        <pc:grpChg chg="add mod">
          <ac:chgData name="Sergei Dobrovolskii" userId="73d305bacc4c2cf3" providerId="LiveId" clId="{BA5AE6BD-1FCA-3F46-A157-D0C38B6C5D62}" dt="2022-09-12T18:18:43.438" v="2225" actId="12788"/>
          <ac:grpSpMkLst>
            <pc:docMk/>
            <pc:sldMk cId="488638106" sldId="423"/>
            <ac:grpSpMk id="82" creationId="{36ABB558-25BE-1351-699A-D0D2AA5A0F8B}"/>
          </ac:grpSpMkLst>
        </pc:grpChg>
        <pc:picChg chg="del mod">
          <ac:chgData name="Sergei Dobrovolskii" userId="73d305bacc4c2cf3" providerId="LiveId" clId="{BA5AE6BD-1FCA-3F46-A157-D0C38B6C5D62}" dt="2022-09-12T18:14:41.696" v="2175" actId="478"/>
          <ac:picMkLst>
            <pc:docMk/>
            <pc:sldMk cId="488638106" sldId="423"/>
            <ac:picMk id="2" creationId="{77C3609C-1C6E-B570-E619-E1E7DEB8CB5F}"/>
          </ac:picMkLst>
        </pc:picChg>
        <pc:picChg chg="add mod">
          <ac:chgData name="Sergei Dobrovolskii" userId="73d305bacc4c2cf3" providerId="LiveId" clId="{BA5AE6BD-1FCA-3F46-A157-D0C38B6C5D62}" dt="2022-09-12T18:05:30.546" v="1723" actId="571"/>
          <ac:picMkLst>
            <pc:docMk/>
            <pc:sldMk cId="488638106" sldId="423"/>
            <ac:picMk id="14" creationId="{8CADDD2C-3BFB-319A-1A3E-5244FBBBDAE2}"/>
          </ac:picMkLst>
        </pc:picChg>
        <pc:picChg chg="add mod">
          <ac:chgData name="Sergei Dobrovolskii" userId="73d305bacc4c2cf3" providerId="LiveId" clId="{BA5AE6BD-1FCA-3F46-A157-D0C38B6C5D62}" dt="2022-09-12T18:23:47.598" v="2232" actId="1076"/>
          <ac:picMkLst>
            <pc:docMk/>
            <pc:sldMk cId="488638106" sldId="423"/>
            <ac:picMk id="70" creationId="{E3E87422-0A54-478B-F938-60FB1A7DE474}"/>
          </ac:picMkLst>
        </pc:picChg>
        <pc:picChg chg="add mod">
          <ac:chgData name="Sergei Dobrovolskii" userId="73d305bacc4c2cf3" providerId="LiveId" clId="{BA5AE6BD-1FCA-3F46-A157-D0C38B6C5D62}" dt="2022-09-12T18:12:45.571" v="1774" actId="167"/>
          <ac:picMkLst>
            <pc:docMk/>
            <pc:sldMk cId="488638106" sldId="423"/>
            <ac:picMk id="71" creationId="{022EEB6A-DB9A-3A4A-99A6-9E64CD64C437}"/>
          </ac:picMkLst>
        </pc:picChg>
        <pc:picChg chg="add mod">
          <ac:chgData name="Sergei Dobrovolskii" userId="73d305bacc4c2cf3" providerId="LiveId" clId="{BA5AE6BD-1FCA-3F46-A157-D0C38B6C5D62}" dt="2022-09-12T18:12:41.540" v="1773" actId="167"/>
          <ac:picMkLst>
            <pc:docMk/>
            <pc:sldMk cId="488638106" sldId="423"/>
            <ac:picMk id="72" creationId="{5D90E50A-2F63-C004-2C5B-0A2A11ABD7E1}"/>
          </ac:picMkLst>
        </pc:picChg>
        <pc:cxnChg chg="add mod">
          <ac:chgData name="Sergei Dobrovolskii" userId="73d305bacc4c2cf3" providerId="LiveId" clId="{BA5AE6BD-1FCA-3F46-A157-D0C38B6C5D62}" dt="2022-09-15T15:28:26.430" v="11133" actId="208"/>
          <ac:cxnSpMkLst>
            <pc:docMk/>
            <pc:sldMk cId="488638106" sldId="423"/>
            <ac:cxnSpMk id="14" creationId="{21A13306-CE3D-57EE-4A99-0E8CFFBAA864}"/>
          </ac:cxnSpMkLst>
        </pc:cxnChg>
        <pc:cxnChg chg="mod">
          <ac:chgData name="Sergei Dobrovolskii" userId="73d305bacc4c2cf3" providerId="LiveId" clId="{BA5AE6BD-1FCA-3F46-A157-D0C38B6C5D62}" dt="2022-09-12T18:06:41.546" v="1727"/>
          <ac:cxnSpMkLst>
            <pc:docMk/>
            <pc:sldMk cId="488638106" sldId="423"/>
            <ac:cxnSpMk id="24" creationId="{5F8B9255-8E68-EFC6-95EB-1A299AC42212}"/>
          </ac:cxnSpMkLst>
        </pc:cxnChg>
        <pc:cxnChg chg="mod">
          <ac:chgData name="Sergei Dobrovolskii" userId="73d305bacc4c2cf3" providerId="LiveId" clId="{BA5AE6BD-1FCA-3F46-A157-D0C38B6C5D62}" dt="2022-09-12T18:06:41.546" v="1727"/>
          <ac:cxnSpMkLst>
            <pc:docMk/>
            <pc:sldMk cId="488638106" sldId="423"/>
            <ac:cxnSpMk id="25" creationId="{663CA8C2-5E2F-E80A-8535-346B84D81439}"/>
          </ac:cxnSpMkLst>
        </pc:cxnChg>
        <pc:cxnChg chg="mod">
          <ac:chgData name="Sergei Dobrovolskii" userId="73d305bacc4c2cf3" providerId="LiveId" clId="{BA5AE6BD-1FCA-3F46-A157-D0C38B6C5D62}" dt="2022-09-12T18:06:41.546" v="1727"/>
          <ac:cxnSpMkLst>
            <pc:docMk/>
            <pc:sldMk cId="488638106" sldId="423"/>
            <ac:cxnSpMk id="26" creationId="{89A64D9F-B724-205A-E0C7-06D47C61259A}"/>
          </ac:cxnSpMkLst>
        </pc:cxnChg>
        <pc:cxnChg chg="mod">
          <ac:chgData name="Sergei Dobrovolskii" userId="73d305bacc4c2cf3" providerId="LiveId" clId="{BA5AE6BD-1FCA-3F46-A157-D0C38B6C5D62}" dt="2022-09-12T18:06:41.546" v="1727"/>
          <ac:cxnSpMkLst>
            <pc:docMk/>
            <pc:sldMk cId="488638106" sldId="423"/>
            <ac:cxnSpMk id="27" creationId="{122C9A9F-E138-A71E-C0FD-1166DF9761C7}"/>
          </ac:cxnSpMkLst>
        </pc:cxnChg>
        <pc:cxnChg chg="mod">
          <ac:chgData name="Sergei Dobrovolskii" userId="73d305bacc4c2cf3" providerId="LiveId" clId="{BA5AE6BD-1FCA-3F46-A157-D0C38B6C5D62}" dt="2022-09-12T18:06:41.546" v="1727"/>
          <ac:cxnSpMkLst>
            <pc:docMk/>
            <pc:sldMk cId="488638106" sldId="423"/>
            <ac:cxnSpMk id="28" creationId="{450FEBD2-3A96-18EE-DED7-5F6E7D762318}"/>
          </ac:cxnSpMkLst>
        </pc:cxnChg>
        <pc:cxnChg chg="mod">
          <ac:chgData name="Sergei Dobrovolskii" userId="73d305bacc4c2cf3" providerId="LiveId" clId="{BA5AE6BD-1FCA-3F46-A157-D0C38B6C5D62}" dt="2022-09-12T18:16:20.536" v="2207" actId="478"/>
          <ac:cxnSpMkLst>
            <pc:docMk/>
            <pc:sldMk cId="488638106" sldId="423"/>
            <ac:cxnSpMk id="29" creationId="{3E840790-A6A4-468F-2D73-D4A37F5B9129}"/>
          </ac:cxnSpMkLst>
        </pc:cxnChg>
        <pc:cxnChg chg="mod">
          <ac:chgData name="Sergei Dobrovolskii" userId="73d305bacc4c2cf3" providerId="LiveId" clId="{BA5AE6BD-1FCA-3F46-A157-D0C38B6C5D62}" dt="2022-09-12T18:06:41.546" v="1727"/>
          <ac:cxnSpMkLst>
            <pc:docMk/>
            <pc:sldMk cId="488638106" sldId="423"/>
            <ac:cxnSpMk id="30" creationId="{2D8AA976-0118-9D3C-5CA9-B67CECE4514E}"/>
          </ac:cxnSpMkLst>
        </pc:cxnChg>
        <pc:cxnChg chg="mod">
          <ac:chgData name="Sergei Dobrovolskii" userId="73d305bacc4c2cf3" providerId="LiveId" clId="{BA5AE6BD-1FCA-3F46-A157-D0C38B6C5D62}" dt="2022-09-12T18:06:41.546" v="1727"/>
          <ac:cxnSpMkLst>
            <pc:docMk/>
            <pc:sldMk cId="488638106" sldId="423"/>
            <ac:cxnSpMk id="31" creationId="{DECA96A2-8867-0435-C984-68BDF1AE4BB6}"/>
          </ac:cxnSpMkLst>
        </pc:cxnChg>
        <pc:cxnChg chg="mod">
          <ac:chgData name="Sergei Dobrovolskii" userId="73d305bacc4c2cf3" providerId="LiveId" clId="{BA5AE6BD-1FCA-3F46-A157-D0C38B6C5D62}" dt="2022-09-12T18:06:41.546" v="1727"/>
          <ac:cxnSpMkLst>
            <pc:docMk/>
            <pc:sldMk cId="488638106" sldId="423"/>
            <ac:cxnSpMk id="49" creationId="{2DB73029-C595-E0AF-2908-534EBEB2A15D}"/>
          </ac:cxnSpMkLst>
        </pc:cxnChg>
        <pc:cxnChg chg="mod">
          <ac:chgData name="Sergei Dobrovolskii" userId="73d305bacc4c2cf3" providerId="LiveId" clId="{BA5AE6BD-1FCA-3F46-A157-D0C38B6C5D62}" dt="2022-09-12T18:06:41.546" v="1727"/>
          <ac:cxnSpMkLst>
            <pc:docMk/>
            <pc:sldMk cId="488638106" sldId="423"/>
            <ac:cxnSpMk id="50" creationId="{3AEDC028-7D0F-61B0-D390-1BFA5EC8197A}"/>
          </ac:cxnSpMkLst>
        </pc:cxnChg>
        <pc:cxnChg chg="mod">
          <ac:chgData name="Sergei Dobrovolskii" userId="73d305bacc4c2cf3" providerId="LiveId" clId="{BA5AE6BD-1FCA-3F46-A157-D0C38B6C5D62}" dt="2022-09-12T18:14:24.741" v="2172" actId="207"/>
          <ac:cxnSpMkLst>
            <pc:docMk/>
            <pc:sldMk cId="488638106" sldId="423"/>
            <ac:cxnSpMk id="59" creationId="{377EB052-31A4-7EB1-09D2-9B10D239CD82}"/>
          </ac:cxnSpMkLst>
        </pc:cxnChg>
        <pc:cxnChg chg="mod">
          <ac:chgData name="Sergei Dobrovolskii" userId="73d305bacc4c2cf3" providerId="LiveId" clId="{BA5AE6BD-1FCA-3F46-A157-D0C38B6C5D62}" dt="2022-09-12T18:14:24.741" v="2172" actId="207"/>
          <ac:cxnSpMkLst>
            <pc:docMk/>
            <pc:sldMk cId="488638106" sldId="423"/>
            <ac:cxnSpMk id="65" creationId="{0A57378D-FA11-486F-A61D-71BB29A662BC}"/>
          </ac:cxnSpMkLst>
        </pc:cxnChg>
        <pc:cxnChg chg="add mod">
          <ac:chgData name="Sergei Dobrovolskii" userId="73d305bacc4c2cf3" providerId="LiveId" clId="{BA5AE6BD-1FCA-3F46-A157-D0C38B6C5D62}" dt="2022-09-15T15:18:01.064" v="11011" actId="14100"/>
          <ac:cxnSpMkLst>
            <pc:docMk/>
            <pc:sldMk cId="488638106" sldId="423"/>
            <ac:cxnSpMk id="66" creationId="{10DCFFCE-5F4B-CCCA-93C9-4BCA7789969B}"/>
          </ac:cxnSpMkLst>
        </pc:cxnChg>
        <pc:cxnChg chg="add mod">
          <ac:chgData name="Sergei Dobrovolskii" userId="73d305bacc4c2cf3" providerId="LiveId" clId="{BA5AE6BD-1FCA-3F46-A157-D0C38B6C5D62}" dt="2022-09-12T18:17:11.377" v="2216" actId="14100"/>
          <ac:cxnSpMkLst>
            <pc:docMk/>
            <pc:sldMk cId="488638106" sldId="423"/>
            <ac:cxnSpMk id="80" creationId="{BA1ED140-BCCF-C6CD-A6D4-28611C135CD5}"/>
          </ac:cxnSpMkLst>
        </pc:cxnChg>
      </pc:sldChg>
      <pc:sldChg chg="addSp delSp modSp add del mod ord">
        <pc:chgData name="Sergei Dobrovolskii" userId="73d305bacc4c2cf3" providerId="LiveId" clId="{BA5AE6BD-1FCA-3F46-A157-D0C38B6C5D62}" dt="2022-09-12T17:37:15.408" v="1051" actId="2696"/>
        <pc:sldMkLst>
          <pc:docMk/>
          <pc:sldMk cId="2047037307" sldId="424"/>
        </pc:sldMkLst>
        <pc:spChg chg="del mod">
          <ac:chgData name="Sergei Dobrovolskii" userId="73d305bacc4c2cf3" providerId="LiveId" clId="{BA5AE6BD-1FCA-3F46-A157-D0C38B6C5D62}" dt="2022-09-12T17:04:50.983" v="368" actId="478"/>
          <ac:spMkLst>
            <pc:docMk/>
            <pc:sldMk cId="2047037307" sldId="424"/>
            <ac:spMk id="13" creationId="{B35F6115-B645-638A-0C71-90BC87A32B18}"/>
          </ac:spMkLst>
        </pc:spChg>
        <pc:spChg chg="mod">
          <ac:chgData name="Sergei Dobrovolskii" userId="73d305bacc4c2cf3" providerId="LiveId" clId="{BA5AE6BD-1FCA-3F46-A157-D0C38B6C5D62}" dt="2022-09-12T16:56:36.510" v="175"/>
          <ac:spMkLst>
            <pc:docMk/>
            <pc:sldMk cId="2047037307" sldId="424"/>
            <ac:spMk id="15" creationId="{3618B20A-36E7-BBF1-CE09-C6B13B5EE412}"/>
          </ac:spMkLst>
        </pc:spChg>
        <pc:spChg chg="mod">
          <ac:chgData name="Sergei Dobrovolskii" userId="73d305bacc4c2cf3" providerId="LiveId" clId="{BA5AE6BD-1FCA-3F46-A157-D0C38B6C5D62}" dt="2022-09-12T16:56:36.510" v="175"/>
          <ac:spMkLst>
            <pc:docMk/>
            <pc:sldMk cId="2047037307" sldId="424"/>
            <ac:spMk id="16" creationId="{06BA3441-7CD1-C4AF-55FE-479CB3EB5637}"/>
          </ac:spMkLst>
        </pc:spChg>
        <pc:spChg chg="mod">
          <ac:chgData name="Sergei Dobrovolskii" userId="73d305bacc4c2cf3" providerId="LiveId" clId="{BA5AE6BD-1FCA-3F46-A157-D0C38B6C5D62}" dt="2022-09-12T16:56:36.510" v="175"/>
          <ac:spMkLst>
            <pc:docMk/>
            <pc:sldMk cId="2047037307" sldId="424"/>
            <ac:spMk id="17" creationId="{8D6FA6F6-4A49-9964-FC8C-21B31A9C1FAB}"/>
          </ac:spMkLst>
        </pc:spChg>
        <pc:spChg chg="add mod">
          <ac:chgData name="Sergei Dobrovolskii" userId="73d305bacc4c2cf3" providerId="LiveId" clId="{BA5AE6BD-1FCA-3F46-A157-D0C38B6C5D62}" dt="2022-09-12T17:29:39.477" v="810" actId="20577"/>
          <ac:spMkLst>
            <pc:docMk/>
            <pc:sldMk cId="2047037307" sldId="424"/>
            <ac:spMk id="24" creationId="{27E26F52-F6A1-C18D-91E3-638DF31C8BB8}"/>
          </ac:spMkLst>
        </pc:spChg>
        <pc:spChg chg="add mod">
          <ac:chgData name="Sergei Dobrovolskii" userId="73d305bacc4c2cf3" providerId="LiveId" clId="{BA5AE6BD-1FCA-3F46-A157-D0C38B6C5D62}" dt="2022-09-12T17:16:34.217" v="673" actId="20577"/>
          <ac:spMkLst>
            <pc:docMk/>
            <pc:sldMk cId="2047037307" sldId="424"/>
            <ac:spMk id="25" creationId="{21EFBE11-EC08-B192-388D-F07992FE796E}"/>
          </ac:spMkLst>
        </pc:spChg>
        <pc:spChg chg="add del mod">
          <ac:chgData name="Sergei Dobrovolskii" userId="73d305bacc4c2cf3" providerId="LiveId" clId="{BA5AE6BD-1FCA-3F46-A157-D0C38B6C5D62}" dt="2022-09-12T17:10:16.757" v="591" actId="478"/>
          <ac:spMkLst>
            <pc:docMk/>
            <pc:sldMk cId="2047037307" sldId="424"/>
            <ac:spMk id="32" creationId="{D29A94F3-885F-8943-4972-E7844FE3E85E}"/>
          </ac:spMkLst>
        </pc:spChg>
        <pc:spChg chg="add mod">
          <ac:chgData name="Sergei Dobrovolskii" userId="73d305bacc4c2cf3" providerId="LiveId" clId="{BA5AE6BD-1FCA-3F46-A157-D0C38B6C5D62}" dt="2022-09-12T17:20:52.047" v="752" actId="1076"/>
          <ac:spMkLst>
            <pc:docMk/>
            <pc:sldMk cId="2047037307" sldId="424"/>
            <ac:spMk id="39" creationId="{205A9624-BD34-09E5-09F2-B9DF57020CC0}"/>
          </ac:spMkLst>
        </pc:spChg>
        <pc:spChg chg="add mod">
          <ac:chgData name="Sergei Dobrovolskii" userId="73d305bacc4c2cf3" providerId="LiveId" clId="{BA5AE6BD-1FCA-3F46-A157-D0C38B6C5D62}" dt="2022-09-12T17:20:45.622" v="751" actId="1076"/>
          <ac:spMkLst>
            <pc:docMk/>
            <pc:sldMk cId="2047037307" sldId="424"/>
            <ac:spMk id="40" creationId="{DD20332D-004C-98A8-3C4A-4B3D58C69A0F}"/>
          </ac:spMkLst>
        </pc:spChg>
        <pc:spChg chg="add mod">
          <ac:chgData name="Sergei Dobrovolskii" userId="73d305bacc4c2cf3" providerId="LiveId" clId="{BA5AE6BD-1FCA-3F46-A157-D0C38B6C5D62}" dt="2022-09-12T17:21:00.201" v="753" actId="1076"/>
          <ac:spMkLst>
            <pc:docMk/>
            <pc:sldMk cId="2047037307" sldId="424"/>
            <ac:spMk id="41" creationId="{053D28C0-1823-AD43-EF93-CC31A503AA67}"/>
          </ac:spMkLst>
        </pc:spChg>
        <pc:spChg chg="add mod">
          <ac:chgData name="Sergei Dobrovolskii" userId="73d305bacc4c2cf3" providerId="LiveId" clId="{BA5AE6BD-1FCA-3F46-A157-D0C38B6C5D62}" dt="2022-09-12T17:18:34.630" v="747" actId="1076"/>
          <ac:spMkLst>
            <pc:docMk/>
            <pc:sldMk cId="2047037307" sldId="424"/>
            <ac:spMk id="42" creationId="{77CA530E-6149-7C8D-7D96-19B019A7B3C4}"/>
          </ac:spMkLst>
        </pc:spChg>
        <pc:spChg chg="add mod">
          <ac:chgData name="Sergei Dobrovolskii" userId="73d305bacc4c2cf3" providerId="LiveId" clId="{BA5AE6BD-1FCA-3F46-A157-D0C38B6C5D62}" dt="2022-09-12T17:18:39.254" v="750" actId="20577"/>
          <ac:spMkLst>
            <pc:docMk/>
            <pc:sldMk cId="2047037307" sldId="424"/>
            <ac:spMk id="43" creationId="{13D37A18-1F63-E73A-7F4F-F1612783F470}"/>
          </ac:spMkLst>
        </pc:spChg>
        <pc:grpChg chg="add del mod">
          <ac:chgData name="Sergei Dobrovolskii" userId="73d305bacc4c2cf3" providerId="LiveId" clId="{BA5AE6BD-1FCA-3F46-A157-D0C38B6C5D62}" dt="2022-09-12T17:04:50.983" v="368" actId="478"/>
          <ac:grpSpMkLst>
            <pc:docMk/>
            <pc:sldMk cId="2047037307" sldId="424"/>
            <ac:grpSpMk id="7" creationId="{53A06FFE-0590-69D5-4E30-8BA13806F4F0}"/>
          </ac:grpSpMkLst>
        </pc:grpChg>
        <pc:grpChg chg="mod">
          <ac:chgData name="Sergei Dobrovolskii" userId="73d305bacc4c2cf3" providerId="LiveId" clId="{BA5AE6BD-1FCA-3F46-A157-D0C38B6C5D62}" dt="2022-09-12T16:56:36.510" v="175"/>
          <ac:grpSpMkLst>
            <pc:docMk/>
            <pc:sldMk cId="2047037307" sldId="424"/>
            <ac:grpSpMk id="12" creationId="{0393DBF2-BCDA-127B-10C3-E12885E551CA}"/>
          </ac:grpSpMkLst>
        </pc:grpChg>
        <pc:grpChg chg="mod">
          <ac:chgData name="Sergei Dobrovolskii" userId="73d305bacc4c2cf3" providerId="LiveId" clId="{BA5AE6BD-1FCA-3F46-A157-D0C38B6C5D62}" dt="2022-09-12T16:56:36.510" v="175"/>
          <ac:grpSpMkLst>
            <pc:docMk/>
            <pc:sldMk cId="2047037307" sldId="424"/>
            <ac:grpSpMk id="14" creationId="{E21470BE-3A13-BAB7-1B0E-62BE694C427B}"/>
          </ac:grpSpMkLst>
        </pc:grpChg>
        <pc:grpChg chg="add mod">
          <ac:chgData name="Sergei Dobrovolskii" userId="73d305bacc4c2cf3" providerId="LiveId" clId="{BA5AE6BD-1FCA-3F46-A157-D0C38B6C5D62}" dt="2022-09-12T17:08:31.941" v="567" actId="1076"/>
          <ac:grpSpMkLst>
            <pc:docMk/>
            <pc:sldMk cId="2047037307" sldId="424"/>
            <ac:grpSpMk id="23" creationId="{342F55DD-C23E-FB59-419F-07E8F2FBB425}"/>
          </ac:grpSpMkLst>
        </pc:grpChg>
        <pc:grpChg chg="del">
          <ac:chgData name="Sergei Dobrovolskii" userId="73d305bacc4c2cf3" providerId="LiveId" clId="{BA5AE6BD-1FCA-3F46-A157-D0C38B6C5D62}" dt="2022-09-12T16:56:36.205" v="174" actId="478"/>
          <ac:grpSpMkLst>
            <pc:docMk/>
            <pc:sldMk cId="2047037307" sldId="424"/>
            <ac:grpSpMk id="56" creationId="{D9122D63-6851-BD11-EF78-9AEDBBAB8C21}"/>
          </ac:grpSpMkLst>
        </pc:grpChg>
        <pc:graphicFrameChg chg="add del mod modGraphic">
          <ac:chgData name="Sergei Dobrovolskii" userId="73d305bacc4c2cf3" providerId="LiveId" clId="{BA5AE6BD-1FCA-3F46-A157-D0C38B6C5D62}" dt="2022-09-12T17:11:22.305" v="622" actId="478"/>
          <ac:graphicFrameMkLst>
            <pc:docMk/>
            <pc:sldMk cId="2047037307" sldId="424"/>
            <ac:graphicFrameMk id="33" creationId="{0E7F0802-D640-682C-3FF3-E05A2FA5A62F}"/>
          </ac:graphicFrameMkLst>
        </pc:graphicFrameChg>
        <pc:graphicFrameChg chg="add del mod modGraphic">
          <ac:chgData name="Sergei Dobrovolskii" userId="73d305bacc4c2cf3" providerId="LiveId" clId="{BA5AE6BD-1FCA-3F46-A157-D0C38B6C5D62}" dt="2022-09-12T17:16:05.537" v="656" actId="1076"/>
          <ac:graphicFrameMkLst>
            <pc:docMk/>
            <pc:sldMk cId="2047037307" sldId="424"/>
            <ac:graphicFrameMk id="34" creationId="{883851E5-1959-A6BF-180F-2A4AAAFAD741}"/>
          </ac:graphicFrameMkLst>
        </pc:graphicFrameChg>
        <pc:picChg chg="del">
          <ac:chgData name="Sergei Dobrovolskii" userId="73d305bacc4c2cf3" providerId="LiveId" clId="{BA5AE6BD-1FCA-3F46-A157-D0C38B6C5D62}" dt="2022-09-12T16:56:36.205" v="174" actId="478"/>
          <ac:picMkLst>
            <pc:docMk/>
            <pc:sldMk cId="2047037307" sldId="424"/>
            <ac:picMk id="2" creationId="{EBCAE88B-6968-7347-1632-D5E841B74347}"/>
          </ac:picMkLst>
        </pc:picChg>
        <pc:picChg chg="del">
          <ac:chgData name="Sergei Dobrovolskii" userId="73d305bacc4c2cf3" providerId="LiveId" clId="{BA5AE6BD-1FCA-3F46-A157-D0C38B6C5D62}" dt="2022-09-12T16:56:36.205" v="174" actId="478"/>
          <ac:picMkLst>
            <pc:docMk/>
            <pc:sldMk cId="2047037307" sldId="424"/>
            <ac:picMk id="3" creationId="{60C20372-9AB0-834E-46C1-E60E7BACBB88}"/>
          </ac:picMkLst>
        </pc:picChg>
        <pc:picChg chg="mod">
          <ac:chgData name="Sergei Dobrovolskii" userId="73d305bacc4c2cf3" providerId="LiveId" clId="{BA5AE6BD-1FCA-3F46-A157-D0C38B6C5D62}" dt="2022-09-12T17:08:39.284" v="568" actId="1076"/>
          <ac:picMkLst>
            <pc:docMk/>
            <pc:sldMk cId="2047037307" sldId="424"/>
            <ac:picMk id="6" creationId="{09657F06-1126-A124-60BD-531C687F1F00}"/>
          </ac:picMkLst>
        </pc:picChg>
        <pc:picChg chg="del">
          <ac:chgData name="Sergei Dobrovolskii" userId="73d305bacc4c2cf3" providerId="LiveId" clId="{BA5AE6BD-1FCA-3F46-A157-D0C38B6C5D62}" dt="2022-09-12T16:56:36.205" v="174" actId="478"/>
          <ac:picMkLst>
            <pc:docMk/>
            <pc:sldMk cId="2047037307" sldId="424"/>
            <ac:picMk id="11" creationId="{8A36AB2F-1171-B02D-B326-A09E982EC809}"/>
          </ac:picMkLst>
        </pc:picChg>
        <pc:picChg chg="add mod">
          <ac:chgData name="Sergei Dobrovolskii" userId="73d305bacc4c2cf3" providerId="LiveId" clId="{BA5AE6BD-1FCA-3F46-A157-D0C38B6C5D62}" dt="2022-09-12T17:08:56.043" v="569" actId="1076"/>
          <ac:picMkLst>
            <pc:docMk/>
            <pc:sldMk cId="2047037307" sldId="424"/>
            <ac:picMk id="18" creationId="{08700769-B3A0-DBDB-6D0A-46E345C19249}"/>
          </ac:picMkLst>
        </pc:picChg>
        <pc:cxnChg chg="add mod">
          <ac:chgData name="Sergei Dobrovolskii" userId="73d305bacc4c2cf3" providerId="LiveId" clId="{BA5AE6BD-1FCA-3F46-A157-D0C38B6C5D62}" dt="2022-09-12T17:09:15.472" v="572" actId="14100"/>
          <ac:cxnSpMkLst>
            <pc:docMk/>
            <pc:sldMk cId="2047037307" sldId="424"/>
            <ac:cxnSpMk id="20" creationId="{1281CB5A-904B-B997-C5ED-3FC7518D4FC0}"/>
          </ac:cxnSpMkLst>
        </pc:cxnChg>
        <pc:cxnChg chg="add mod">
          <ac:chgData name="Sergei Dobrovolskii" userId="73d305bacc4c2cf3" providerId="LiveId" clId="{BA5AE6BD-1FCA-3F46-A157-D0C38B6C5D62}" dt="2022-09-12T17:08:59.496" v="570" actId="14100"/>
          <ac:cxnSpMkLst>
            <pc:docMk/>
            <pc:sldMk cId="2047037307" sldId="424"/>
            <ac:cxnSpMk id="22" creationId="{0889C610-BECD-6B2A-0B7D-D9A4183943C1}"/>
          </ac:cxnSpMkLst>
        </pc:cxnChg>
        <pc:cxnChg chg="add mod">
          <ac:chgData name="Sergei Dobrovolskii" userId="73d305bacc4c2cf3" providerId="LiveId" clId="{BA5AE6BD-1FCA-3F46-A157-D0C38B6C5D62}" dt="2022-09-12T17:09:10.803" v="571" actId="1076"/>
          <ac:cxnSpMkLst>
            <pc:docMk/>
            <pc:sldMk cId="2047037307" sldId="424"/>
            <ac:cxnSpMk id="28" creationId="{64B13ADC-DA1E-DE62-A2B0-7158BC912B70}"/>
          </ac:cxnSpMkLst>
        </pc:cxnChg>
        <pc:cxnChg chg="add mod">
          <ac:chgData name="Sergei Dobrovolskii" userId="73d305bacc4c2cf3" providerId="LiveId" clId="{BA5AE6BD-1FCA-3F46-A157-D0C38B6C5D62}" dt="2022-09-12T17:16:05.537" v="656" actId="1076"/>
          <ac:cxnSpMkLst>
            <pc:docMk/>
            <pc:sldMk cId="2047037307" sldId="424"/>
            <ac:cxnSpMk id="36" creationId="{3408FE66-38D5-437B-8FC3-602788A90559}"/>
          </ac:cxnSpMkLst>
        </pc:cxnChg>
      </pc:sldChg>
      <pc:sldChg chg="addSp delSp modSp add del mod">
        <pc:chgData name="Sergei Dobrovolskii" userId="73d305bacc4c2cf3" providerId="LiveId" clId="{BA5AE6BD-1FCA-3F46-A157-D0C38B6C5D62}" dt="2022-09-12T17:37:22.027" v="1053" actId="2696"/>
        <pc:sldMkLst>
          <pc:docMk/>
          <pc:sldMk cId="4178535181" sldId="425"/>
        </pc:sldMkLst>
        <pc:spChg chg="add del mod">
          <ac:chgData name="Sergei Dobrovolskii" userId="73d305bacc4c2cf3" providerId="LiveId" clId="{BA5AE6BD-1FCA-3F46-A157-D0C38B6C5D62}" dt="2022-09-12T17:05:46.344" v="496" actId="478"/>
          <ac:spMkLst>
            <pc:docMk/>
            <pc:sldMk cId="4178535181" sldId="425"/>
            <ac:spMk id="11" creationId="{3970E3F3-E97B-F932-D9FC-D62C601C2022}"/>
          </ac:spMkLst>
        </pc:spChg>
        <pc:spChg chg="del mod">
          <ac:chgData name="Sergei Dobrovolskii" userId="73d305bacc4c2cf3" providerId="LiveId" clId="{BA5AE6BD-1FCA-3F46-A157-D0C38B6C5D62}" dt="2022-09-12T17:04:48.549" v="367" actId="478"/>
          <ac:spMkLst>
            <pc:docMk/>
            <pc:sldMk cId="4178535181" sldId="425"/>
            <ac:spMk id="13" creationId="{B35F6115-B645-638A-0C71-90BC87A32B18}"/>
          </ac:spMkLst>
        </pc:spChg>
        <pc:grpChg chg="del">
          <ac:chgData name="Sergei Dobrovolskii" userId="73d305bacc4c2cf3" providerId="LiveId" clId="{BA5AE6BD-1FCA-3F46-A157-D0C38B6C5D62}" dt="2022-09-12T17:04:48.549" v="367" actId="478"/>
          <ac:grpSpMkLst>
            <pc:docMk/>
            <pc:sldMk cId="4178535181" sldId="425"/>
            <ac:grpSpMk id="7" creationId="{53A06FFE-0590-69D5-4E30-8BA13806F4F0}"/>
          </ac:grpSpMkLst>
        </pc:grpChg>
        <pc:grpChg chg="mod">
          <ac:chgData name="Sergei Dobrovolskii" userId="73d305bacc4c2cf3" providerId="LiveId" clId="{BA5AE6BD-1FCA-3F46-A157-D0C38B6C5D62}" dt="2022-09-12T17:06:10.401" v="497" actId="1076"/>
          <ac:grpSpMkLst>
            <pc:docMk/>
            <pc:sldMk cId="4178535181" sldId="425"/>
            <ac:grpSpMk id="23" creationId="{342F55DD-C23E-FB59-419F-07E8F2FBB425}"/>
          </ac:grpSpMkLst>
        </pc:grpChg>
        <pc:picChg chg="add mod">
          <ac:chgData name="Sergei Dobrovolskii" userId="73d305bacc4c2cf3" providerId="LiveId" clId="{BA5AE6BD-1FCA-3F46-A157-D0C38B6C5D62}" dt="2022-09-12T17:06:10.401" v="497" actId="1076"/>
          <ac:picMkLst>
            <pc:docMk/>
            <pc:sldMk cId="4178535181" sldId="425"/>
            <ac:picMk id="2" creationId="{71421CAD-398A-8E03-98B7-12C30D29C479}"/>
          </ac:picMkLst>
        </pc:picChg>
        <pc:picChg chg="add mod">
          <ac:chgData name="Sergei Dobrovolskii" userId="73d305bacc4c2cf3" providerId="LiveId" clId="{BA5AE6BD-1FCA-3F46-A157-D0C38B6C5D62}" dt="2022-09-12T17:06:10.401" v="497" actId="1076"/>
          <ac:picMkLst>
            <pc:docMk/>
            <pc:sldMk cId="4178535181" sldId="425"/>
            <ac:picMk id="3" creationId="{9A4EF3BA-03C6-D699-A6AD-2907C5350908}"/>
          </ac:picMkLst>
        </pc:picChg>
      </pc:sldChg>
      <pc:sldChg chg="addSp delSp modSp add mod">
        <pc:chgData name="Sergei Dobrovolskii" userId="73d305bacc4c2cf3" providerId="LiveId" clId="{BA5AE6BD-1FCA-3F46-A157-D0C38B6C5D62}" dt="2022-09-17T10:42:25.141" v="12384" actId="1076"/>
        <pc:sldMkLst>
          <pc:docMk/>
          <pc:sldMk cId="2535859452" sldId="426"/>
        </pc:sldMkLst>
        <pc:spChg chg="add mod">
          <ac:chgData name="Sergei Dobrovolskii" userId="73d305bacc4c2cf3" providerId="LiveId" clId="{BA5AE6BD-1FCA-3F46-A157-D0C38B6C5D62}" dt="2022-09-15T15:31:11.627" v="11137" actId="113"/>
          <ac:spMkLst>
            <pc:docMk/>
            <pc:sldMk cId="2535859452" sldId="426"/>
            <ac:spMk id="2" creationId="{1E9B571C-F2DA-0E0D-04FF-F26C8197A65E}"/>
          </ac:spMkLst>
        </pc:spChg>
        <pc:spChg chg="mod">
          <ac:chgData name="Sergei Dobrovolskii" userId="73d305bacc4c2cf3" providerId="LiveId" clId="{BA5AE6BD-1FCA-3F46-A157-D0C38B6C5D62}" dt="2022-09-17T10:41:37.987" v="12382" actId="20577"/>
          <ac:spMkLst>
            <pc:docMk/>
            <pc:sldMk cId="2535859452" sldId="426"/>
            <ac:spMk id="5" creationId="{638F69D4-37EF-490A-8363-87A30453BBFC}"/>
          </ac:spMkLst>
        </pc:spChg>
        <pc:spChg chg="mod">
          <ac:chgData name="Sergei Dobrovolskii" userId="73d305bacc4c2cf3" providerId="LiveId" clId="{BA5AE6BD-1FCA-3F46-A157-D0C38B6C5D62}" dt="2022-09-17T10:42:25.141" v="12384" actId="1076"/>
          <ac:spMkLst>
            <pc:docMk/>
            <pc:sldMk cId="2535859452" sldId="426"/>
            <ac:spMk id="8" creationId="{2BDE70CE-CF25-4CE6-B28A-B3871B90A416}"/>
          </ac:spMkLst>
        </pc:spChg>
        <pc:spChg chg="mod">
          <ac:chgData name="Sergei Dobrovolskii" userId="73d305bacc4c2cf3" providerId="LiveId" clId="{BA5AE6BD-1FCA-3F46-A157-D0C38B6C5D62}" dt="2022-09-17T10:42:25.141" v="12384" actId="1076"/>
          <ac:spMkLst>
            <pc:docMk/>
            <pc:sldMk cId="2535859452" sldId="426"/>
            <ac:spMk id="10" creationId="{F7BC3FCE-392F-4A16-87A0-BDE8D7DF5A8E}"/>
          </ac:spMkLst>
        </pc:spChg>
        <pc:spChg chg="mod">
          <ac:chgData name="Sergei Dobrovolskii" userId="73d305bacc4c2cf3" providerId="LiveId" clId="{BA5AE6BD-1FCA-3F46-A157-D0C38B6C5D62}" dt="2022-09-12T18:00:46.701" v="1660" actId="339"/>
          <ac:spMkLst>
            <pc:docMk/>
            <pc:sldMk cId="2535859452" sldId="426"/>
            <ac:spMk id="15" creationId="{3618B20A-36E7-BBF1-CE09-C6B13B5EE412}"/>
          </ac:spMkLst>
        </pc:spChg>
        <pc:spChg chg="mod">
          <ac:chgData name="Sergei Dobrovolskii" userId="73d305bacc4c2cf3" providerId="LiveId" clId="{BA5AE6BD-1FCA-3F46-A157-D0C38B6C5D62}" dt="2022-09-12T17:59:56.662" v="1655" actId="207"/>
          <ac:spMkLst>
            <pc:docMk/>
            <pc:sldMk cId="2535859452" sldId="426"/>
            <ac:spMk id="16" creationId="{06BA3441-7CD1-C4AF-55FE-479CB3EB5637}"/>
          </ac:spMkLst>
        </pc:spChg>
        <pc:spChg chg="mod">
          <ac:chgData name="Sergei Dobrovolskii" userId="73d305bacc4c2cf3" providerId="LiveId" clId="{BA5AE6BD-1FCA-3F46-A157-D0C38B6C5D62}" dt="2022-09-12T18:00:17.160" v="1656" actId="207"/>
          <ac:spMkLst>
            <pc:docMk/>
            <pc:sldMk cId="2535859452" sldId="426"/>
            <ac:spMk id="17" creationId="{8D6FA6F6-4A49-9964-FC8C-21B31A9C1FAB}"/>
          </ac:spMkLst>
        </pc:spChg>
        <pc:spChg chg="del">
          <ac:chgData name="Sergei Dobrovolskii" userId="73d305bacc4c2cf3" providerId="LiveId" clId="{BA5AE6BD-1FCA-3F46-A157-D0C38B6C5D62}" dt="2022-09-12T17:29:31.344" v="794" actId="478"/>
          <ac:spMkLst>
            <pc:docMk/>
            <pc:sldMk cId="2535859452" sldId="426"/>
            <ac:spMk id="24" creationId="{27E26F52-F6A1-C18D-91E3-638DF31C8BB8}"/>
          </ac:spMkLst>
        </pc:spChg>
        <pc:spChg chg="mod">
          <ac:chgData name="Sergei Dobrovolskii" userId="73d305bacc4c2cf3" providerId="LiveId" clId="{BA5AE6BD-1FCA-3F46-A157-D0C38B6C5D62}" dt="2022-09-12T17:32:12.966" v="819" actId="1076"/>
          <ac:spMkLst>
            <pc:docMk/>
            <pc:sldMk cId="2535859452" sldId="426"/>
            <ac:spMk id="25" creationId="{21EFBE11-EC08-B192-388D-F07992FE796E}"/>
          </ac:spMkLst>
        </pc:spChg>
        <pc:spChg chg="add mod">
          <ac:chgData name="Sergei Dobrovolskii" userId="73d305bacc4c2cf3" providerId="LiveId" clId="{BA5AE6BD-1FCA-3F46-A157-D0C38B6C5D62}" dt="2022-09-12T17:36:31.262" v="1017" actId="1076"/>
          <ac:spMkLst>
            <pc:docMk/>
            <pc:sldMk cId="2535859452" sldId="426"/>
            <ac:spMk id="32" creationId="{1D0F03EE-B41F-22E2-1FD9-B60A436559A8}"/>
          </ac:spMkLst>
        </pc:spChg>
        <pc:spChg chg="add mod">
          <ac:chgData name="Sergei Dobrovolskii" userId="73d305bacc4c2cf3" providerId="LiveId" clId="{BA5AE6BD-1FCA-3F46-A157-D0C38B6C5D62}" dt="2022-09-12T17:36:31.262" v="1017" actId="1076"/>
          <ac:spMkLst>
            <pc:docMk/>
            <pc:sldMk cId="2535859452" sldId="426"/>
            <ac:spMk id="33" creationId="{2046E8F2-B4E2-A1BA-7A41-EFEA282EA669}"/>
          </ac:spMkLst>
        </pc:spChg>
        <pc:spChg chg="add mod">
          <ac:chgData name="Sergei Dobrovolskii" userId="73d305bacc4c2cf3" providerId="LiveId" clId="{BA5AE6BD-1FCA-3F46-A157-D0C38B6C5D62}" dt="2022-09-15T15:31:54.384" v="11217" actId="20577"/>
          <ac:spMkLst>
            <pc:docMk/>
            <pc:sldMk cId="2535859452" sldId="426"/>
            <ac:spMk id="35" creationId="{A5C48B29-B37F-B5B6-BDE4-B18050E8E81F}"/>
          </ac:spMkLst>
        </pc:spChg>
        <pc:spChg chg="add mod">
          <ac:chgData name="Sergei Dobrovolskii" userId="73d305bacc4c2cf3" providerId="LiveId" clId="{BA5AE6BD-1FCA-3F46-A157-D0C38B6C5D62}" dt="2022-09-15T15:31:56.341" v="11220" actId="20577"/>
          <ac:spMkLst>
            <pc:docMk/>
            <pc:sldMk cId="2535859452" sldId="426"/>
            <ac:spMk id="37" creationId="{C4E6BDC1-9D73-094C-DAFA-71455357FB25}"/>
          </ac:spMkLst>
        </pc:spChg>
        <pc:spChg chg="add mod">
          <ac:chgData name="Sergei Dobrovolskii" userId="73d305bacc4c2cf3" providerId="LiveId" clId="{BA5AE6BD-1FCA-3F46-A157-D0C38B6C5D62}" dt="2022-09-12T17:36:31.262" v="1017" actId="1076"/>
          <ac:spMkLst>
            <pc:docMk/>
            <pc:sldMk cId="2535859452" sldId="426"/>
            <ac:spMk id="38" creationId="{467C82AE-90A0-2900-BE68-778B42C86B3D}"/>
          </ac:spMkLst>
        </pc:spChg>
        <pc:spChg chg="add mod">
          <ac:chgData name="Sergei Dobrovolskii" userId="73d305bacc4c2cf3" providerId="LiveId" clId="{BA5AE6BD-1FCA-3F46-A157-D0C38B6C5D62}" dt="2022-09-15T15:17:15.115" v="11008" actId="20577"/>
          <ac:spMkLst>
            <pc:docMk/>
            <pc:sldMk cId="2535859452" sldId="426"/>
            <ac:spMk id="39" creationId="{0C9F580E-F0C4-B8C5-FC12-360737E35E47}"/>
          </ac:spMkLst>
        </pc:spChg>
        <pc:grpChg chg="mod topLvl">
          <ac:chgData name="Sergei Dobrovolskii" userId="73d305bacc4c2cf3" providerId="LiveId" clId="{BA5AE6BD-1FCA-3F46-A157-D0C38B6C5D62}" dt="2022-09-12T17:32:33.659" v="823" actId="1076"/>
          <ac:grpSpMkLst>
            <pc:docMk/>
            <pc:sldMk cId="2535859452" sldId="426"/>
            <ac:grpSpMk id="12" creationId="{0393DBF2-BCDA-127B-10C3-E12885E551CA}"/>
          </ac:grpSpMkLst>
        </pc:grpChg>
        <pc:grpChg chg="del mod">
          <ac:chgData name="Sergei Dobrovolskii" userId="73d305bacc4c2cf3" providerId="LiveId" clId="{BA5AE6BD-1FCA-3F46-A157-D0C38B6C5D62}" dt="2022-09-12T17:31:55.079" v="817" actId="165"/>
          <ac:grpSpMkLst>
            <pc:docMk/>
            <pc:sldMk cId="2535859452" sldId="426"/>
            <ac:grpSpMk id="23" creationId="{342F55DD-C23E-FB59-419F-07E8F2FBB425}"/>
          </ac:grpSpMkLst>
        </pc:grpChg>
        <pc:grpChg chg="add">
          <ac:chgData name="Sergei Dobrovolskii" userId="73d305bacc4c2cf3" providerId="LiveId" clId="{BA5AE6BD-1FCA-3F46-A157-D0C38B6C5D62}" dt="2022-09-12T17:40:37.042" v="1224" actId="164"/>
          <ac:grpSpMkLst>
            <pc:docMk/>
            <pc:sldMk cId="2535859452" sldId="426"/>
            <ac:grpSpMk id="40" creationId="{47AAB126-D246-731E-D6C3-2E46C0F84ED0}"/>
          </ac:grpSpMkLst>
        </pc:grpChg>
        <pc:graphicFrameChg chg="mod">
          <ac:chgData name="Sergei Dobrovolskii" userId="73d305bacc4c2cf3" providerId="LiveId" clId="{BA5AE6BD-1FCA-3F46-A157-D0C38B6C5D62}" dt="2022-09-12T17:32:12.966" v="819" actId="1076"/>
          <ac:graphicFrameMkLst>
            <pc:docMk/>
            <pc:sldMk cId="2535859452" sldId="426"/>
            <ac:graphicFrameMk id="34" creationId="{883851E5-1959-A6BF-180F-2A4AAAFAD741}"/>
          </ac:graphicFrameMkLst>
        </pc:graphicFrameChg>
        <pc:picChg chg="mod topLvl">
          <ac:chgData name="Sergei Dobrovolskii" userId="73d305bacc4c2cf3" providerId="LiveId" clId="{BA5AE6BD-1FCA-3F46-A157-D0C38B6C5D62}" dt="2022-09-13T14:44:40.390" v="4167"/>
          <ac:picMkLst>
            <pc:docMk/>
            <pc:sldMk cId="2535859452" sldId="426"/>
            <ac:picMk id="6" creationId="{09657F06-1126-A124-60BD-531C687F1F00}"/>
          </ac:picMkLst>
        </pc:picChg>
        <pc:picChg chg="add mod">
          <ac:chgData name="Sergei Dobrovolskii" userId="73d305bacc4c2cf3" providerId="LiveId" clId="{BA5AE6BD-1FCA-3F46-A157-D0C38B6C5D62}" dt="2022-09-12T17:39:43.481" v="1222"/>
          <ac:picMkLst>
            <pc:docMk/>
            <pc:sldMk cId="2535859452" sldId="426"/>
            <ac:picMk id="7" creationId="{7CFA5C44-0624-F14A-1C98-60617F1F33E8}"/>
          </ac:picMkLst>
        </pc:picChg>
        <pc:picChg chg="add mod">
          <ac:chgData name="Sergei Dobrovolskii" userId="73d305bacc4c2cf3" providerId="LiveId" clId="{BA5AE6BD-1FCA-3F46-A157-D0C38B6C5D62}" dt="2022-09-12T17:39:33.230" v="1216"/>
          <ac:picMkLst>
            <pc:docMk/>
            <pc:sldMk cId="2535859452" sldId="426"/>
            <ac:picMk id="11" creationId="{3CD8AE55-082F-E6E3-5AF3-1DAD207C0E5C}"/>
          </ac:picMkLst>
        </pc:picChg>
        <pc:picChg chg="mod topLvl">
          <ac:chgData name="Sergei Dobrovolskii" userId="73d305bacc4c2cf3" providerId="LiveId" clId="{BA5AE6BD-1FCA-3F46-A157-D0C38B6C5D62}" dt="2022-09-13T14:44:43.977" v="4168"/>
          <ac:picMkLst>
            <pc:docMk/>
            <pc:sldMk cId="2535859452" sldId="426"/>
            <ac:picMk id="18" creationId="{08700769-B3A0-DBDB-6D0A-46E345C19249}"/>
          </ac:picMkLst>
        </pc:picChg>
        <pc:cxnChg chg="mod topLvl">
          <ac:chgData name="Sergei Dobrovolskii" userId="73d305bacc4c2cf3" providerId="LiveId" clId="{BA5AE6BD-1FCA-3F46-A157-D0C38B6C5D62}" dt="2022-09-12T17:34:14.801" v="830" actId="14100"/>
          <ac:cxnSpMkLst>
            <pc:docMk/>
            <pc:sldMk cId="2535859452" sldId="426"/>
            <ac:cxnSpMk id="20" creationId="{1281CB5A-904B-B997-C5ED-3FC7518D4FC0}"/>
          </ac:cxnSpMkLst>
        </pc:cxnChg>
        <pc:cxnChg chg="add mod">
          <ac:chgData name="Sergei Dobrovolskii" userId="73d305bacc4c2cf3" providerId="LiveId" clId="{BA5AE6BD-1FCA-3F46-A157-D0C38B6C5D62}" dt="2022-09-12T17:34:05.926" v="828" actId="14100"/>
          <ac:cxnSpMkLst>
            <pc:docMk/>
            <pc:sldMk cId="2535859452" sldId="426"/>
            <ac:cxnSpMk id="21" creationId="{E40F92E9-ED4E-6F0E-3510-AF9F4C798D6C}"/>
          </ac:cxnSpMkLst>
        </pc:cxnChg>
        <pc:cxnChg chg="mod topLvl">
          <ac:chgData name="Sergei Dobrovolskii" userId="73d305bacc4c2cf3" providerId="LiveId" clId="{BA5AE6BD-1FCA-3F46-A157-D0C38B6C5D62}" dt="2022-09-12T17:34:11.872" v="829" actId="14100"/>
          <ac:cxnSpMkLst>
            <pc:docMk/>
            <pc:sldMk cId="2535859452" sldId="426"/>
            <ac:cxnSpMk id="22" creationId="{0889C610-BECD-6B2A-0B7D-D9A4183943C1}"/>
          </ac:cxnSpMkLst>
        </pc:cxnChg>
        <pc:cxnChg chg="mod">
          <ac:chgData name="Sergei Dobrovolskii" userId="73d305bacc4c2cf3" providerId="LiveId" clId="{BA5AE6BD-1FCA-3F46-A157-D0C38B6C5D62}" dt="2022-09-12T17:34:18.602" v="831" actId="14100"/>
          <ac:cxnSpMkLst>
            <pc:docMk/>
            <pc:sldMk cId="2535859452" sldId="426"/>
            <ac:cxnSpMk id="28" creationId="{64B13ADC-DA1E-DE62-A2B0-7158BC912B70}"/>
          </ac:cxnSpMkLst>
        </pc:cxnChg>
        <pc:cxnChg chg="mod">
          <ac:chgData name="Sergei Dobrovolskii" userId="73d305bacc4c2cf3" providerId="LiveId" clId="{BA5AE6BD-1FCA-3F46-A157-D0C38B6C5D62}" dt="2022-09-12T17:32:12.966" v="819" actId="1076"/>
          <ac:cxnSpMkLst>
            <pc:docMk/>
            <pc:sldMk cId="2535859452" sldId="426"/>
            <ac:cxnSpMk id="36" creationId="{3408FE66-38D5-437B-8FC3-602788A90559}"/>
          </ac:cxnSpMkLst>
        </pc:cxnChg>
      </pc:sldChg>
      <pc:sldChg chg="addSp delSp modSp add mod ord">
        <pc:chgData name="Sergei Dobrovolskii" userId="73d305bacc4c2cf3" providerId="LiveId" clId="{BA5AE6BD-1FCA-3F46-A157-D0C38B6C5D62}" dt="2022-09-17T10:42:36.906" v="12385" actId="1076"/>
        <pc:sldMkLst>
          <pc:docMk/>
          <pc:sldMk cId="2515783320" sldId="427"/>
        </pc:sldMkLst>
        <pc:spChg chg="mod">
          <ac:chgData name="Sergei Dobrovolskii" userId="73d305bacc4c2cf3" providerId="LiveId" clId="{BA5AE6BD-1FCA-3F46-A157-D0C38B6C5D62}" dt="2022-09-15T15:37:02.808" v="11350" actId="1076"/>
          <ac:spMkLst>
            <pc:docMk/>
            <pc:sldMk cId="2515783320" sldId="427"/>
            <ac:spMk id="2" creationId="{1E9B571C-F2DA-0E0D-04FF-F26C8197A65E}"/>
          </ac:spMkLst>
        </pc:spChg>
        <pc:spChg chg="add mod">
          <ac:chgData name="Sergei Dobrovolskii" userId="73d305bacc4c2cf3" providerId="LiveId" clId="{BA5AE6BD-1FCA-3F46-A157-D0C38B6C5D62}" dt="2022-09-13T22:47:10.549" v="9415" actId="20577"/>
          <ac:spMkLst>
            <pc:docMk/>
            <pc:sldMk cId="2515783320" sldId="427"/>
            <ac:spMk id="3" creationId="{AB612677-DA93-D28F-EF31-70BA0063BE1B}"/>
          </ac:spMkLst>
        </pc:spChg>
        <pc:spChg chg="mod">
          <ac:chgData name="Sergei Dobrovolskii" userId="73d305bacc4c2cf3" providerId="LiveId" clId="{BA5AE6BD-1FCA-3F46-A157-D0C38B6C5D62}" dt="2022-09-15T15:33:37.649" v="11294" actId="20577"/>
          <ac:spMkLst>
            <pc:docMk/>
            <pc:sldMk cId="2515783320" sldId="427"/>
            <ac:spMk id="5" creationId="{638F69D4-37EF-490A-8363-87A30453BBFC}"/>
          </ac:spMkLst>
        </pc:spChg>
        <pc:spChg chg="add mod">
          <ac:chgData name="Sergei Dobrovolskii" userId="73d305bacc4c2cf3" providerId="LiveId" clId="{BA5AE6BD-1FCA-3F46-A157-D0C38B6C5D62}" dt="2022-09-15T15:35:35.475" v="11348" actId="1076"/>
          <ac:spMkLst>
            <pc:docMk/>
            <pc:sldMk cId="2515783320" sldId="427"/>
            <ac:spMk id="7" creationId="{83616FFA-29A2-E3C2-ED6E-75E98CFF1C80}"/>
          </ac:spMkLst>
        </pc:spChg>
        <pc:spChg chg="add mod">
          <ac:chgData name="Sergei Dobrovolskii" userId="73d305bacc4c2cf3" providerId="LiveId" clId="{BA5AE6BD-1FCA-3F46-A157-D0C38B6C5D62}" dt="2022-09-12T18:47:14.387" v="2376" actId="1076"/>
          <ac:spMkLst>
            <pc:docMk/>
            <pc:sldMk cId="2515783320" sldId="427"/>
            <ac:spMk id="7" creationId="{F84F1FD2-1A2E-8229-88BA-13F409CC5778}"/>
          </ac:spMkLst>
        </pc:spChg>
        <pc:spChg chg="mod">
          <ac:chgData name="Sergei Dobrovolskii" userId="73d305bacc4c2cf3" providerId="LiveId" clId="{BA5AE6BD-1FCA-3F46-A157-D0C38B6C5D62}" dt="2022-09-17T10:42:36.906" v="12385" actId="1076"/>
          <ac:spMkLst>
            <pc:docMk/>
            <pc:sldMk cId="2515783320" sldId="427"/>
            <ac:spMk id="8" creationId="{2BDE70CE-CF25-4CE6-B28A-B3871B90A416}"/>
          </ac:spMkLst>
        </pc:spChg>
        <pc:spChg chg="mod">
          <ac:chgData name="Sergei Dobrovolskii" userId="73d305bacc4c2cf3" providerId="LiveId" clId="{BA5AE6BD-1FCA-3F46-A157-D0C38B6C5D62}" dt="2022-09-17T10:42:36.906" v="12385" actId="1076"/>
          <ac:spMkLst>
            <pc:docMk/>
            <pc:sldMk cId="2515783320" sldId="427"/>
            <ac:spMk id="10" creationId="{F7BC3FCE-392F-4A16-87A0-BDE8D7DF5A8E}"/>
          </ac:spMkLst>
        </pc:spChg>
        <pc:spChg chg="add mod">
          <ac:chgData name="Sergei Dobrovolskii" userId="73d305bacc4c2cf3" providerId="LiveId" clId="{BA5AE6BD-1FCA-3F46-A157-D0C38B6C5D62}" dt="2022-09-12T18:47:00.098" v="2370" actId="1076"/>
          <ac:spMkLst>
            <pc:docMk/>
            <pc:sldMk cId="2515783320" sldId="427"/>
            <ac:spMk id="11" creationId="{143F4066-887A-526C-B2E9-1BC142098AA0}"/>
          </ac:spMkLst>
        </pc:spChg>
        <pc:spChg chg="add mod">
          <ac:chgData name="Sergei Dobrovolskii" userId="73d305bacc4c2cf3" providerId="LiveId" clId="{BA5AE6BD-1FCA-3F46-A157-D0C38B6C5D62}" dt="2022-09-15T15:35:38.192" v="11349" actId="1076"/>
          <ac:spMkLst>
            <pc:docMk/>
            <pc:sldMk cId="2515783320" sldId="427"/>
            <ac:spMk id="11" creationId="{A940286C-0FDF-CB7E-CE20-9D79839DD5C1}"/>
          </ac:spMkLst>
        </pc:spChg>
        <pc:spChg chg="add del mod topLvl">
          <ac:chgData name="Sergei Dobrovolskii" userId="73d305bacc4c2cf3" providerId="LiveId" clId="{BA5AE6BD-1FCA-3F46-A157-D0C38B6C5D62}" dt="2022-09-12T20:42:56.684" v="3104"/>
          <ac:spMkLst>
            <pc:docMk/>
            <pc:sldMk cId="2515783320" sldId="427"/>
            <ac:spMk id="14" creationId="{AE461356-FF1A-1978-4E4C-025486CF9774}"/>
          </ac:spMkLst>
        </pc:spChg>
        <pc:spChg chg="add mod">
          <ac:chgData name="Sergei Dobrovolskii" userId="73d305bacc4c2cf3" providerId="LiveId" clId="{BA5AE6BD-1FCA-3F46-A157-D0C38B6C5D62}" dt="2022-09-15T15:35:31.725" v="11347" actId="1076"/>
          <ac:spMkLst>
            <pc:docMk/>
            <pc:sldMk cId="2515783320" sldId="427"/>
            <ac:spMk id="14" creationId="{D08CFA86-4FC7-D708-175A-5033EE65CD32}"/>
          </ac:spMkLst>
        </pc:spChg>
        <pc:spChg chg="add del mod topLvl">
          <ac:chgData name="Sergei Dobrovolskii" userId="73d305bacc4c2cf3" providerId="LiveId" clId="{BA5AE6BD-1FCA-3F46-A157-D0C38B6C5D62}" dt="2022-09-12T20:41:05.756" v="3037" actId="1076"/>
          <ac:spMkLst>
            <pc:docMk/>
            <pc:sldMk cId="2515783320" sldId="427"/>
            <ac:spMk id="15" creationId="{31E84045-8048-E2D4-5CBA-17B941878E71}"/>
          </ac:spMkLst>
        </pc:spChg>
        <pc:spChg chg="mod">
          <ac:chgData name="Sergei Dobrovolskii" userId="73d305bacc4c2cf3" providerId="LiveId" clId="{BA5AE6BD-1FCA-3F46-A157-D0C38B6C5D62}" dt="2022-09-12T17:46:24.358" v="1559" actId="20577"/>
          <ac:spMkLst>
            <pc:docMk/>
            <pc:sldMk cId="2515783320" sldId="427"/>
            <ac:spMk id="15" creationId="{3618B20A-36E7-BBF1-CE09-C6B13B5EE412}"/>
          </ac:spMkLst>
        </pc:spChg>
        <pc:spChg chg="add del mod">
          <ac:chgData name="Sergei Dobrovolskii" userId="73d305bacc4c2cf3" providerId="LiveId" clId="{BA5AE6BD-1FCA-3F46-A157-D0C38B6C5D62}" dt="2022-09-12T20:44:30.509" v="3175" actId="478"/>
          <ac:spMkLst>
            <pc:docMk/>
            <pc:sldMk cId="2515783320" sldId="427"/>
            <ac:spMk id="17" creationId="{D1A89AD3-0DAD-1D7E-CDCE-D2EE8F8C59F7}"/>
          </ac:spMkLst>
        </pc:spChg>
        <pc:spChg chg="add del mod">
          <ac:chgData name="Sergei Dobrovolskii" userId="73d305bacc4c2cf3" providerId="LiveId" clId="{BA5AE6BD-1FCA-3F46-A157-D0C38B6C5D62}" dt="2022-09-12T20:40:37.294" v="3028"/>
          <ac:spMkLst>
            <pc:docMk/>
            <pc:sldMk cId="2515783320" sldId="427"/>
            <ac:spMk id="18" creationId="{6ECB00CF-09B7-7BBC-B651-1EF7A6DD416E}"/>
          </ac:spMkLst>
        </pc:spChg>
        <pc:spChg chg="del mod">
          <ac:chgData name="Sergei Dobrovolskii" userId="73d305bacc4c2cf3" providerId="LiveId" clId="{BA5AE6BD-1FCA-3F46-A157-D0C38B6C5D62}" dt="2022-09-12T17:44:09.453" v="1516" actId="478"/>
          <ac:spMkLst>
            <pc:docMk/>
            <pc:sldMk cId="2515783320" sldId="427"/>
            <ac:spMk id="25" creationId="{21EFBE11-EC08-B192-388D-F07992FE796E}"/>
          </ac:spMkLst>
        </pc:spChg>
        <pc:spChg chg="add mod">
          <ac:chgData name="Sergei Dobrovolskii" userId="73d305bacc4c2cf3" providerId="LiveId" clId="{BA5AE6BD-1FCA-3F46-A157-D0C38B6C5D62}" dt="2022-09-12T17:58:04.704" v="1654" actId="208"/>
          <ac:spMkLst>
            <pc:docMk/>
            <pc:sldMk cId="2515783320" sldId="427"/>
            <ac:spMk id="30" creationId="{6BC43DF5-0EC7-51EC-32D1-35E6F069CA50}"/>
          </ac:spMkLst>
        </pc:spChg>
        <pc:spChg chg="add mod">
          <ac:chgData name="Sergei Dobrovolskii" userId="73d305bacc4c2cf3" providerId="LiveId" clId="{BA5AE6BD-1FCA-3F46-A157-D0C38B6C5D62}" dt="2022-09-12T17:50:05.096" v="1625" actId="1076"/>
          <ac:spMkLst>
            <pc:docMk/>
            <pc:sldMk cId="2515783320" sldId="427"/>
            <ac:spMk id="31" creationId="{C7DB529B-CB59-E037-9681-2395B43E7D2F}"/>
          </ac:spMkLst>
        </pc:spChg>
        <pc:spChg chg="del">
          <ac:chgData name="Sergei Dobrovolskii" userId="73d305bacc4c2cf3" providerId="LiveId" clId="{BA5AE6BD-1FCA-3F46-A157-D0C38B6C5D62}" dt="2022-09-12T17:49:56.300" v="1623" actId="478"/>
          <ac:spMkLst>
            <pc:docMk/>
            <pc:sldMk cId="2515783320" sldId="427"/>
            <ac:spMk id="32" creationId="{1D0F03EE-B41F-22E2-1FD9-B60A436559A8}"/>
          </ac:spMkLst>
        </pc:spChg>
        <pc:spChg chg="del">
          <ac:chgData name="Sergei Dobrovolskii" userId="73d305bacc4c2cf3" providerId="LiveId" clId="{BA5AE6BD-1FCA-3F46-A157-D0C38B6C5D62}" dt="2022-09-12T17:49:57.283" v="1624" actId="478"/>
          <ac:spMkLst>
            <pc:docMk/>
            <pc:sldMk cId="2515783320" sldId="427"/>
            <ac:spMk id="33" creationId="{2046E8F2-B4E2-A1BA-7A41-EFEA282EA669}"/>
          </ac:spMkLst>
        </pc:spChg>
        <pc:spChg chg="del">
          <ac:chgData name="Sergei Dobrovolskii" userId="73d305bacc4c2cf3" providerId="LiveId" clId="{BA5AE6BD-1FCA-3F46-A157-D0C38B6C5D62}" dt="2022-09-12T17:45:06.168" v="1528" actId="478"/>
          <ac:spMkLst>
            <pc:docMk/>
            <pc:sldMk cId="2515783320" sldId="427"/>
            <ac:spMk id="35" creationId="{A5C48B29-B37F-B5B6-BDE4-B18050E8E81F}"/>
          </ac:spMkLst>
        </pc:spChg>
        <pc:spChg chg="del">
          <ac:chgData name="Sergei Dobrovolskii" userId="73d305bacc4c2cf3" providerId="LiveId" clId="{BA5AE6BD-1FCA-3F46-A157-D0C38B6C5D62}" dt="2022-09-12T17:43:07.308" v="1389" actId="478"/>
          <ac:spMkLst>
            <pc:docMk/>
            <pc:sldMk cId="2515783320" sldId="427"/>
            <ac:spMk id="37" creationId="{C4E6BDC1-9D73-094C-DAFA-71455357FB25}"/>
          </ac:spMkLst>
        </pc:spChg>
        <pc:spChg chg="del">
          <ac:chgData name="Sergei Dobrovolskii" userId="73d305bacc4c2cf3" providerId="LiveId" clId="{BA5AE6BD-1FCA-3F46-A157-D0C38B6C5D62}" dt="2022-09-12T17:44:15.067" v="1520" actId="478"/>
          <ac:spMkLst>
            <pc:docMk/>
            <pc:sldMk cId="2515783320" sldId="427"/>
            <ac:spMk id="38" creationId="{467C82AE-90A0-2900-BE68-778B42C86B3D}"/>
          </ac:spMkLst>
        </pc:spChg>
        <pc:spChg chg="del">
          <ac:chgData name="Sergei Dobrovolskii" userId="73d305bacc4c2cf3" providerId="LiveId" clId="{BA5AE6BD-1FCA-3F46-A157-D0C38B6C5D62}" dt="2022-09-12T17:44:15.927" v="1521" actId="478"/>
          <ac:spMkLst>
            <pc:docMk/>
            <pc:sldMk cId="2515783320" sldId="427"/>
            <ac:spMk id="39" creationId="{0C9F580E-F0C4-B8C5-FC12-360737E35E47}"/>
          </ac:spMkLst>
        </pc:spChg>
        <pc:spChg chg="add mod">
          <ac:chgData name="Sergei Dobrovolskii" userId="73d305bacc4c2cf3" providerId="LiveId" clId="{BA5AE6BD-1FCA-3F46-A157-D0C38B6C5D62}" dt="2022-09-12T20:38:22.232" v="2968" actId="20577"/>
          <ac:spMkLst>
            <pc:docMk/>
            <pc:sldMk cId="2515783320" sldId="427"/>
            <ac:spMk id="44" creationId="{882DB660-33AF-48AD-7D48-7CAC5E67F392}"/>
          </ac:spMkLst>
        </pc:spChg>
        <pc:spChg chg="add mod">
          <ac:chgData name="Sergei Dobrovolskii" userId="73d305bacc4c2cf3" providerId="LiveId" clId="{BA5AE6BD-1FCA-3F46-A157-D0C38B6C5D62}" dt="2022-09-15T15:35:08.793" v="11331" actId="1076"/>
          <ac:spMkLst>
            <pc:docMk/>
            <pc:sldMk cId="2515783320" sldId="427"/>
            <ac:spMk id="60" creationId="{E2F44CE2-1211-DAA8-6CD8-782F6FBBDD0F}"/>
          </ac:spMkLst>
        </pc:spChg>
        <pc:spChg chg="mod">
          <ac:chgData name="Sergei Dobrovolskii" userId="73d305bacc4c2cf3" providerId="LiveId" clId="{BA5AE6BD-1FCA-3F46-A157-D0C38B6C5D62}" dt="2022-09-12T18:01:33.005" v="1671" actId="1076"/>
          <ac:spMkLst>
            <pc:docMk/>
            <pc:sldMk cId="2515783320" sldId="427"/>
            <ac:spMk id="68" creationId="{D54C10A7-0FF3-143A-4B84-AE1F8967BC98}"/>
          </ac:spMkLst>
        </pc:spChg>
        <pc:spChg chg="mod">
          <ac:chgData name="Sergei Dobrovolskii" userId="73d305bacc4c2cf3" providerId="LiveId" clId="{BA5AE6BD-1FCA-3F46-A157-D0C38B6C5D62}" dt="2022-09-12T18:01:07.426" v="1661"/>
          <ac:spMkLst>
            <pc:docMk/>
            <pc:sldMk cId="2515783320" sldId="427"/>
            <ac:spMk id="69" creationId="{01CC9B34-BFB0-1EF1-8FFF-DEEDC0554C2E}"/>
          </ac:spMkLst>
        </pc:spChg>
        <pc:spChg chg="mod">
          <ac:chgData name="Sergei Dobrovolskii" userId="73d305bacc4c2cf3" providerId="LiveId" clId="{BA5AE6BD-1FCA-3F46-A157-D0C38B6C5D62}" dt="2022-09-12T18:01:07.426" v="1661"/>
          <ac:spMkLst>
            <pc:docMk/>
            <pc:sldMk cId="2515783320" sldId="427"/>
            <ac:spMk id="70" creationId="{8E8FB2E7-55C4-3902-55EB-BF0415C3FEAF}"/>
          </ac:spMkLst>
        </pc:spChg>
        <pc:grpChg chg="add del">
          <ac:chgData name="Sergei Dobrovolskii" userId="73d305bacc4c2cf3" providerId="LiveId" clId="{BA5AE6BD-1FCA-3F46-A157-D0C38B6C5D62}" dt="2022-09-12T17:42:59.165" v="1385" actId="478"/>
          <ac:grpSpMkLst>
            <pc:docMk/>
            <pc:sldMk cId="2515783320" sldId="427"/>
            <ac:grpSpMk id="3" creationId="{B0806298-B825-0F92-6A15-431774D36AAE}"/>
          </ac:grpSpMkLst>
        </pc:grpChg>
        <pc:grpChg chg="del mod">
          <ac:chgData name="Sergei Dobrovolskii" userId="73d305bacc4c2cf3" providerId="LiveId" clId="{BA5AE6BD-1FCA-3F46-A157-D0C38B6C5D62}" dt="2022-09-12T18:01:36.513" v="1672" actId="478"/>
          <ac:grpSpMkLst>
            <pc:docMk/>
            <pc:sldMk cId="2515783320" sldId="427"/>
            <ac:grpSpMk id="12" creationId="{0393DBF2-BCDA-127B-10C3-E12885E551CA}"/>
          </ac:grpSpMkLst>
        </pc:grpChg>
        <pc:grpChg chg="add del mod">
          <ac:chgData name="Sergei Dobrovolskii" userId="73d305bacc4c2cf3" providerId="LiveId" clId="{BA5AE6BD-1FCA-3F46-A157-D0C38B6C5D62}" dt="2022-09-12T20:58:38.730" v="3549" actId="21"/>
          <ac:grpSpMkLst>
            <pc:docMk/>
            <pc:sldMk cId="2515783320" sldId="427"/>
            <ac:grpSpMk id="13" creationId="{7AADC20B-F40D-5577-8422-9D241B7F6C99}"/>
          </ac:grpSpMkLst>
        </pc:grpChg>
        <pc:grpChg chg="add del mod">
          <ac:chgData name="Sergei Dobrovolskii" userId="73d305bacc4c2cf3" providerId="LiveId" clId="{BA5AE6BD-1FCA-3F46-A157-D0C38B6C5D62}" dt="2022-09-12T20:40:53.450" v="3035" actId="165"/>
          <ac:grpSpMkLst>
            <pc:docMk/>
            <pc:sldMk cId="2515783320" sldId="427"/>
            <ac:grpSpMk id="16" creationId="{994870F4-7D5D-1F6C-48AA-48106A7E3049}"/>
          </ac:grpSpMkLst>
        </pc:grpChg>
        <pc:grpChg chg="add del mod">
          <ac:chgData name="Sergei Dobrovolskii" userId="73d305bacc4c2cf3" providerId="LiveId" clId="{BA5AE6BD-1FCA-3F46-A157-D0C38B6C5D62}" dt="2022-09-12T17:43:01.272" v="1386" actId="478"/>
          <ac:grpSpMkLst>
            <pc:docMk/>
            <pc:sldMk cId="2515783320" sldId="427"/>
            <ac:grpSpMk id="23" creationId="{2B54401E-97F6-48C5-46AE-CFF5DD6EA6FF}"/>
          </ac:grpSpMkLst>
        </pc:grpChg>
        <pc:grpChg chg="add mod">
          <ac:chgData name="Sergei Dobrovolskii" userId="73d305bacc4c2cf3" providerId="LiveId" clId="{BA5AE6BD-1FCA-3F46-A157-D0C38B6C5D62}" dt="2022-09-12T18:01:43.165" v="1673" actId="1076"/>
          <ac:grpSpMkLst>
            <pc:docMk/>
            <pc:sldMk cId="2515783320" sldId="427"/>
            <ac:grpSpMk id="66" creationId="{5CDF80E4-391B-D123-3BC9-BA6397CA1BF7}"/>
          </ac:grpSpMkLst>
        </pc:grpChg>
        <pc:grpChg chg="mod">
          <ac:chgData name="Sergei Dobrovolskii" userId="73d305bacc4c2cf3" providerId="LiveId" clId="{BA5AE6BD-1FCA-3F46-A157-D0C38B6C5D62}" dt="2022-09-12T18:01:07.426" v="1661"/>
          <ac:grpSpMkLst>
            <pc:docMk/>
            <pc:sldMk cId="2515783320" sldId="427"/>
            <ac:grpSpMk id="67" creationId="{967B5B53-778C-9DFA-9328-2DF3870A8833}"/>
          </ac:grpSpMkLst>
        </pc:grpChg>
        <pc:graphicFrameChg chg="add mod modGraphic">
          <ac:chgData name="Sergei Dobrovolskii" userId="73d305bacc4c2cf3" providerId="LiveId" clId="{BA5AE6BD-1FCA-3F46-A157-D0C38B6C5D62}" dt="2022-09-13T18:14:51.230" v="6670" actId="14100"/>
          <ac:graphicFrameMkLst>
            <pc:docMk/>
            <pc:sldMk cId="2515783320" sldId="427"/>
            <ac:graphicFrameMk id="19" creationId="{47E8965F-371F-ED19-0785-B71DCC2F54FE}"/>
          </ac:graphicFrameMkLst>
        </pc:graphicFrameChg>
        <pc:graphicFrameChg chg="del">
          <ac:chgData name="Sergei Dobrovolskii" userId="73d305bacc4c2cf3" providerId="LiveId" clId="{BA5AE6BD-1FCA-3F46-A157-D0C38B6C5D62}" dt="2022-09-12T17:44:10.868" v="1517" actId="478"/>
          <ac:graphicFrameMkLst>
            <pc:docMk/>
            <pc:sldMk cId="2515783320" sldId="427"/>
            <ac:graphicFrameMk id="34" creationId="{883851E5-1959-A6BF-180F-2A4AAAFAD741}"/>
          </ac:graphicFrameMkLst>
        </pc:graphicFrameChg>
        <pc:graphicFrameChg chg="add del">
          <ac:chgData name="Sergei Dobrovolskii" userId="73d305bacc4c2cf3" providerId="LiveId" clId="{BA5AE6BD-1FCA-3F46-A157-D0C38B6C5D62}" dt="2022-09-12T18:23:31.552" v="2230" actId="478"/>
          <ac:graphicFrameMkLst>
            <pc:docMk/>
            <pc:sldMk cId="2515783320" sldId="427"/>
            <ac:graphicFrameMk id="77" creationId="{ACDA419C-E65A-585A-4DE8-9E6BBAC5D631}"/>
          </ac:graphicFrameMkLst>
        </pc:graphicFrameChg>
        <pc:graphicFrameChg chg="add del mod">
          <ac:chgData name="Sergei Dobrovolskii" userId="73d305bacc4c2cf3" providerId="LiveId" clId="{BA5AE6BD-1FCA-3F46-A157-D0C38B6C5D62}" dt="2022-09-12T18:42:44.785" v="2319" actId="21"/>
          <ac:graphicFrameMkLst>
            <pc:docMk/>
            <pc:sldMk cId="2515783320" sldId="427"/>
            <ac:graphicFrameMk id="78" creationId="{D1F05851-0638-4F89-8BD8-A892DDE1EE1D}"/>
          </ac:graphicFrameMkLst>
        </pc:graphicFrameChg>
        <pc:picChg chg="add mod modCrop">
          <ac:chgData name="Sergei Dobrovolskii" userId="73d305bacc4c2cf3" providerId="LiveId" clId="{BA5AE6BD-1FCA-3F46-A157-D0C38B6C5D62}" dt="2022-09-12T20:38:07.256" v="2966" actId="1076"/>
          <ac:picMkLst>
            <pc:docMk/>
            <pc:sldMk cId="2515783320" sldId="427"/>
            <ac:picMk id="3" creationId="{58763F2C-9201-AA66-EE52-4CE2975A8FCA}"/>
          </ac:picMkLst>
        </pc:picChg>
        <pc:picChg chg="mod">
          <ac:chgData name="Sergei Dobrovolskii" userId="73d305bacc4c2cf3" providerId="LiveId" clId="{BA5AE6BD-1FCA-3F46-A157-D0C38B6C5D62}" dt="2022-09-13T14:44:59.424" v="4170"/>
          <ac:picMkLst>
            <pc:docMk/>
            <pc:sldMk cId="2515783320" sldId="427"/>
            <ac:picMk id="6" creationId="{09657F06-1126-A124-60BD-531C687F1F00}"/>
          </ac:picMkLst>
        </pc:picChg>
        <pc:picChg chg="mod">
          <ac:chgData name="Sergei Dobrovolskii" userId="73d305bacc4c2cf3" providerId="LiveId" clId="{BA5AE6BD-1FCA-3F46-A157-D0C38B6C5D62}" dt="2022-09-12T17:38:49.187" v="1114" actId="14100"/>
          <ac:picMkLst>
            <pc:docMk/>
            <pc:sldMk cId="2515783320" sldId="427"/>
            <ac:picMk id="7" creationId="{7CFA5C44-0624-F14A-1C98-60617F1F33E8}"/>
          </ac:picMkLst>
        </pc:picChg>
        <pc:picChg chg="mod">
          <ac:chgData name="Sergei Dobrovolskii" userId="73d305bacc4c2cf3" providerId="LiveId" clId="{BA5AE6BD-1FCA-3F46-A157-D0C38B6C5D62}" dt="2022-09-12T17:38:49.187" v="1114" actId="14100"/>
          <ac:picMkLst>
            <pc:docMk/>
            <pc:sldMk cId="2515783320" sldId="427"/>
            <ac:picMk id="11" creationId="{3CD8AE55-082F-E6E3-5AF3-1DAD207C0E5C}"/>
          </ac:picMkLst>
        </pc:picChg>
        <pc:picChg chg="add mod modCrop">
          <ac:chgData name="Sergei Dobrovolskii" userId="73d305bacc4c2cf3" providerId="LiveId" clId="{BA5AE6BD-1FCA-3F46-A157-D0C38B6C5D62}" dt="2022-09-12T20:38:06.080" v="2964" actId="29295"/>
          <ac:picMkLst>
            <pc:docMk/>
            <pc:sldMk cId="2515783320" sldId="427"/>
            <ac:picMk id="12" creationId="{57038CC7-C3C8-A65E-8A74-0984E98B5C99}"/>
          </ac:picMkLst>
        </pc:picChg>
        <pc:picChg chg="add del mod">
          <ac:chgData name="Sergei Dobrovolskii" userId="73d305bacc4c2cf3" providerId="LiveId" clId="{BA5AE6BD-1FCA-3F46-A157-D0C38B6C5D62}" dt="2022-09-12T17:41:02.447" v="1226"/>
          <ac:picMkLst>
            <pc:docMk/>
            <pc:sldMk cId="2515783320" sldId="427"/>
            <ac:picMk id="13" creationId="{73E9AB12-84FA-6A7D-7F22-4FF91188B693}"/>
          </ac:picMkLst>
        </pc:picChg>
        <pc:picChg chg="del mod">
          <ac:chgData name="Sergei Dobrovolskii" userId="73d305bacc4c2cf3" providerId="LiveId" clId="{BA5AE6BD-1FCA-3F46-A157-D0C38B6C5D62}" dt="2022-09-12T17:42:38.913" v="1382" actId="478"/>
          <ac:picMkLst>
            <pc:docMk/>
            <pc:sldMk cId="2515783320" sldId="427"/>
            <ac:picMk id="18" creationId="{08700769-B3A0-DBDB-6D0A-46E345C19249}"/>
          </ac:picMkLst>
        </pc:picChg>
        <pc:picChg chg="add del mod">
          <ac:chgData name="Sergei Dobrovolskii" userId="73d305bacc4c2cf3" providerId="LiveId" clId="{BA5AE6BD-1FCA-3F46-A157-D0C38B6C5D62}" dt="2022-09-12T17:41:02.447" v="1226"/>
          <ac:picMkLst>
            <pc:docMk/>
            <pc:sldMk cId="2515783320" sldId="427"/>
            <ac:picMk id="19" creationId="{9105CB82-C09D-2C88-201F-A331D4DAC446}"/>
          </ac:picMkLst>
        </pc:picChg>
        <pc:picChg chg="mod">
          <ac:chgData name="Sergei Dobrovolskii" userId="73d305bacc4c2cf3" providerId="LiveId" clId="{BA5AE6BD-1FCA-3F46-A157-D0C38B6C5D62}" dt="2022-09-12T17:41:07.705" v="1227"/>
          <ac:picMkLst>
            <pc:docMk/>
            <pc:sldMk cId="2515783320" sldId="427"/>
            <ac:picMk id="24" creationId="{322D8254-25F2-278A-6C77-792AAC742C04}"/>
          </ac:picMkLst>
        </pc:picChg>
        <pc:picChg chg="mod">
          <ac:chgData name="Sergei Dobrovolskii" userId="73d305bacc4c2cf3" providerId="LiveId" clId="{BA5AE6BD-1FCA-3F46-A157-D0C38B6C5D62}" dt="2022-09-12T17:41:07.705" v="1227"/>
          <ac:picMkLst>
            <pc:docMk/>
            <pc:sldMk cId="2515783320" sldId="427"/>
            <ac:picMk id="26" creationId="{1A4CD973-21FC-399A-182A-EECD0053EF5D}"/>
          </ac:picMkLst>
        </pc:picChg>
        <pc:picChg chg="add mod">
          <ac:chgData name="Sergei Dobrovolskii" userId="73d305bacc4c2cf3" providerId="LiveId" clId="{BA5AE6BD-1FCA-3F46-A157-D0C38B6C5D62}" dt="2022-09-12T17:50:05.096" v="1625" actId="1076"/>
          <ac:picMkLst>
            <pc:docMk/>
            <pc:sldMk cId="2515783320" sldId="427"/>
            <ac:picMk id="27" creationId="{41CDF5D9-AFEC-4463-42EB-BC8D8D3CDA10}"/>
          </ac:picMkLst>
        </pc:picChg>
        <pc:picChg chg="add mod">
          <ac:chgData name="Sergei Dobrovolskii" userId="73d305bacc4c2cf3" providerId="LiveId" clId="{BA5AE6BD-1FCA-3F46-A157-D0C38B6C5D62}" dt="2022-09-13T14:45:07.772" v="4209"/>
          <ac:picMkLst>
            <pc:docMk/>
            <pc:sldMk cId="2515783320" sldId="427"/>
            <ac:picMk id="29" creationId="{50A6A7D9-4ED2-32CA-FBF9-0B151518173B}"/>
          </ac:picMkLst>
        </pc:picChg>
        <pc:cxnChg chg="mod">
          <ac:chgData name="Sergei Dobrovolskii" userId="73d305bacc4c2cf3" providerId="LiveId" clId="{BA5AE6BD-1FCA-3F46-A157-D0C38B6C5D62}" dt="2022-09-12T18:01:36.513" v="1672" actId="478"/>
          <ac:cxnSpMkLst>
            <pc:docMk/>
            <pc:sldMk cId="2515783320" sldId="427"/>
            <ac:cxnSpMk id="20" creationId="{1281CB5A-904B-B997-C5ED-3FC7518D4FC0}"/>
          </ac:cxnSpMkLst>
        </pc:cxnChg>
        <pc:cxnChg chg="del">
          <ac:chgData name="Sergei Dobrovolskii" userId="73d305bacc4c2cf3" providerId="LiveId" clId="{BA5AE6BD-1FCA-3F46-A157-D0C38B6C5D62}" dt="2022-09-12T17:43:40.155" v="1494" actId="478"/>
          <ac:cxnSpMkLst>
            <pc:docMk/>
            <pc:sldMk cId="2515783320" sldId="427"/>
            <ac:cxnSpMk id="21" creationId="{E40F92E9-ED4E-6F0E-3510-AF9F4C798D6C}"/>
          </ac:cxnSpMkLst>
        </pc:cxnChg>
        <pc:cxnChg chg="mod">
          <ac:chgData name="Sergei Dobrovolskii" userId="73d305bacc4c2cf3" providerId="LiveId" clId="{BA5AE6BD-1FCA-3F46-A157-D0C38B6C5D62}" dt="2022-09-12T18:01:36.513" v="1672" actId="478"/>
          <ac:cxnSpMkLst>
            <pc:docMk/>
            <pc:sldMk cId="2515783320" sldId="427"/>
            <ac:cxnSpMk id="22" creationId="{0889C610-BECD-6B2A-0B7D-D9A4183943C1}"/>
          </ac:cxnSpMkLst>
        </pc:cxnChg>
        <pc:cxnChg chg="del">
          <ac:chgData name="Sergei Dobrovolskii" userId="73d305bacc4c2cf3" providerId="LiveId" clId="{BA5AE6BD-1FCA-3F46-A157-D0C38B6C5D62}" dt="2022-09-12T17:44:11.803" v="1519" actId="478"/>
          <ac:cxnSpMkLst>
            <pc:docMk/>
            <pc:sldMk cId="2515783320" sldId="427"/>
            <ac:cxnSpMk id="28" creationId="{64B13ADC-DA1E-DE62-A2B0-7158BC912B70}"/>
          </ac:cxnSpMkLst>
        </pc:cxnChg>
        <pc:cxnChg chg="del mod">
          <ac:chgData name="Sergei Dobrovolskii" userId="73d305bacc4c2cf3" providerId="LiveId" clId="{BA5AE6BD-1FCA-3F46-A157-D0C38B6C5D62}" dt="2022-09-12T17:44:11.394" v="1518" actId="478"/>
          <ac:cxnSpMkLst>
            <pc:docMk/>
            <pc:sldMk cId="2515783320" sldId="427"/>
            <ac:cxnSpMk id="36" creationId="{3408FE66-38D5-437B-8FC3-602788A90559}"/>
          </ac:cxnSpMkLst>
        </pc:cxnChg>
        <pc:cxnChg chg="add del mod">
          <ac:chgData name="Sergei Dobrovolskii" userId="73d305bacc4c2cf3" providerId="LiveId" clId="{BA5AE6BD-1FCA-3F46-A157-D0C38B6C5D62}" dt="2022-09-12T17:49:24.291" v="1614" actId="478"/>
          <ac:cxnSpMkLst>
            <pc:docMk/>
            <pc:sldMk cId="2515783320" sldId="427"/>
            <ac:cxnSpMk id="46" creationId="{6FDABECC-7C7A-0F72-3BF7-CBFE518C7F99}"/>
          </ac:cxnSpMkLst>
        </pc:cxnChg>
        <pc:cxnChg chg="add mod">
          <ac:chgData name="Sergei Dobrovolskii" userId="73d305bacc4c2cf3" providerId="LiveId" clId="{BA5AE6BD-1FCA-3F46-A157-D0C38B6C5D62}" dt="2022-09-12T20:38:22.232" v="2968" actId="20577"/>
          <ac:cxnSpMkLst>
            <pc:docMk/>
            <pc:sldMk cId="2515783320" sldId="427"/>
            <ac:cxnSpMk id="54" creationId="{E6743B66-2793-FF3F-9B4A-2CF26642359A}"/>
          </ac:cxnSpMkLst>
        </pc:cxnChg>
        <pc:cxnChg chg="add mod">
          <ac:chgData name="Sergei Dobrovolskii" userId="73d305bacc4c2cf3" providerId="LiveId" clId="{BA5AE6BD-1FCA-3F46-A157-D0C38B6C5D62}" dt="2022-09-15T15:35:08.793" v="11331" actId="1076"/>
          <ac:cxnSpMkLst>
            <pc:docMk/>
            <pc:sldMk cId="2515783320" sldId="427"/>
            <ac:cxnSpMk id="62" creationId="{750E5371-066A-CF08-9139-BE65C7A227B6}"/>
          </ac:cxnSpMkLst>
        </pc:cxnChg>
        <pc:cxnChg chg="add mod">
          <ac:chgData name="Sergei Dobrovolskii" userId="73d305bacc4c2cf3" providerId="LiveId" clId="{BA5AE6BD-1FCA-3F46-A157-D0C38B6C5D62}" dt="2022-09-15T15:35:08.793" v="11331" actId="1076"/>
          <ac:cxnSpMkLst>
            <pc:docMk/>
            <pc:sldMk cId="2515783320" sldId="427"/>
            <ac:cxnSpMk id="64" creationId="{3C3AED27-3ECB-D9E9-CDD4-39CA83AA106C}"/>
          </ac:cxnSpMkLst>
        </pc:cxnChg>
      </pc:sldChg>
      <pc:sldChg chg="addSp delSp modSp new del mod">
        <pc:chgData name="Sergei Dobrovolskii" userId="73d305bacc4c2cf3" providerId="LiveId" clId="{BA5AE6BD-1FCA-3F46-A157-D0C38B6C5D62}" dt="2022-09-12T20:37:06.295" v="2487" actId="2696"/>
        <pc:sldMkLst>
          <pc:docMk/>
          <pc:sldMk cId="2325240898" sldId="428"/>
        </pc:sldMkLst>
        <pc:graphicFrameChg chg="add del mod">
          <ac:chgData name="Sergei Dobrovolskii" userId="73d305bacc4c2cf3" providerId="LiveId" clId="{BA5AE6BD-1FCA-3F46-A157-D0C38B6C5D62}" dt="2022-09-12T18:42:58.760" v="2322" actId="478"/>
          <ac:graphicFrameMkLst>
            <pc:docMk/>
            <pc:sldMk cId="2325240898" sldId="428"/>
            <ac:graphicFrameMk id="7" creationId="{10786DFF-9328-86A5-87BD-A43DDE64293F}"/>
          </ac:graphicFrameMkLst>
        </pc:graphicFrameChg>
      </pc:sldChg>
      <pc:sldChg chg="addSp delSp modSp new mod">
        <pc:chgData name="Sergei Dobrovolskii" userId="73d305bacc4c2cf3" providerId="LiveId" clId="{BA5AE6BD-1FCA-3F46-A157-D0C38B6C5D62}" dt="2022-09-17T10:45:22.382" v="12452" actId="1076"/>
        <pc:sldMkLst>
          <pc:docMk/>
          <pc:sldMk cId="3249349213" sldId="428"/>
        </pc:sldMkLst>
        <pc:spChg chg="mod">
          <ac:chgData name="Sergei Dobrovolskii" userId="73d305bacc4c2cf3" providerId="LiveId" clId="{BA5AE6BD-1FCA-3F46-A157-D0C38B6C5D62}" dt="2022-09-12T21:01:19.980" v="3725" actId="20577"/>
          <ac:spMkLst>
            <pc:docMk/>
            <pc:sldMk cId="3249349213" sldId="428"/>
            <ac:spMk id="5" creationId="{EDC7E2D3-B292-B214-3206-65835FE48DB8}"/>
          </ac:spMkLst>
        </pc:spChg>
        <pc:spChg chg="add mod">
          <ac:chgData name="Sergei Dobrovolskii" userId="73d305bacc4c2cf3" providerId="LiveId" clId="{BA5AE6BD-1FCA-3F46-A157-D0C38B6C5D62}" dt="2022-09-17T10:43:33.709" v="12406" actId="14100"/>
          <ac:spMkLst>
            <pc:docMk/>
            <pc:sldMk cId="3249349213" sldId="428"/>
            <ac:spMk id="6" creationId="{AB6F8409-754F-4209-D545-3E9CDB936916}"/>
          </ac:spMkLst>
        </pc:spChg>
        <pc:spChg chg="del">
          <ac:chgData name="Sergei Dobrovolskii" userId="73d305bacc4c2cf3" providerId="LiveId" clId="{BA5AE6BD-1FCA-3F46-A157-D0C38B6C5D62}" dt="2022-09-12T20:58:09.828" v="3541"/>
          <ac:spMkLst>
            <pc:docMk/>
            <pc:sldMk cId="3249349213" sldId="428"/>
            <ac:spMk id="6" creationId="{ABF75FD0-5014-B057-B26C-EBF8490EC60A}"/>
          </ac:spMkLst>
        </pc:spChg>
        <pc:spChg chg="mod">
          <ac:chgData name="Sergei Dobrovolskii" userId="73d305bacc4c2cf3" providerId="LiveId" clId="{BA5AE6BD-1FCA-3F46-A157-D0C38B6C5D62}" dt="2022-09-15T19:05:24.205" v="11407" actId="1076"/>
          <ac:spMkLst>
            <pc:docMk/>
            <pc:sldMk cId="3249349213" sldId="428"/>
            <ac:spMk id="7" creationId="{DDF5F470-69F2-82B0-68DA-7444AACFCA13}"/>
          </ac:spMkLst>
        </pc:spChg>
        <pc:spChg chg="mod">
          <ac:chgData name="Sergei Dobrovolskii" userId="73d305bacc4c2cf3" providerId="LiveId" clId="{BA5AE6BD-1FCA-3F46-A157-D0C38B6C5D62}" dt="2022-09-12T21:01:30.889" v="3765" actId="20577"/>
          <ac:spMkLst>
            <pc:docMk/>
            <pc:sldMk cId="3249349213" sldId="428"/>
            <ac:spMk id="8" creationId="{C0C07717-D6B4-1CBC-197C-CDB0C031D921}"/>
          </ac:spMkLst>
        </pc:spChg>
        <pc:spChg chg="add mod">
          <ac:chgData name="Sergei Dobrovolskii" userId="73d305bacc4c2cf3" providerId="LiveId" clId="{BA5AE6BD-1FCA-3F46-A157-D0C38B6C5D62}" dt="2022-09-17T10:43:39.917" v="12408" actId="1076"/>
          <ac:spMkLst>
            <pc:docMk/>
            <pc:sldMk cId="3249349213" sldId="428"/>
            <ac:spMk id="10" creationId="{11845E7F-13C9-B149-A24E-0F70A2DE7641}"/>
          </ac:spMkLst>
        </pc:spChg>
        <pc:spChg chg="add mod">
          <ac:chgData name="Sergei Dobrovolskii" userId="73d305bacc4c2cf3" providerId="LiveId" clId="{BA5AE6BD-1FCA-3F46-A157-D0C38B6C5D62}" dt="2022-09-17T10:44:59.076" v="12449" actId="1076"/>
          <ac:spMkLst>
            <pc:docMk/>
            <pc:sldMk cId="3249349213" sldId="428"/>
            <ac:spMk id="11" creationId="{7FEA5F94-0235-E124-6E51-94DD273609D1}"/>
          </ac:spMkLst>
        </pc:spChg>
        <pc:spChg chg="add del mod">
          <ac:chgData name="Sergei Dobrovolskii" userId="73d305bacc4c2cf3" providerId="LiveId" clId="{BA5AE6BD-1FCA-3F46-A157-D0C38B6C5D62}" dt="2022-09-12T20:58:15.782" v="3543" actId="478"/>
          <ac:spMkLst>
            <pc:docMk/>
            <pc:sldMk cId="3249349213" sldId="428"/>
            <ac:spMk id="12" creationId="{DA9AA2D3-FCC8-74BA-EE5E-185EFD49DD1B}"/>
          </ac:spMkLst>
        </pc:spChg>
        <pc:spChg chg="add mod">
          <ac:chgData name="Sergei Dobrovolskii" userId="73d305bacc4c2cf3" providerId="LiveId" clId="{BA5AE6BD-1FCA-3F46-A157-D0C38B6C5D62}" dt="2022-09-17T10:45:02.254" v="12450" actId="1076"/>
          <ac:spMkLst>
            <pc:docMk/>
            <pc:sldMk cId="3249349213" sldId="428"/>
            <ac:spMk id="14" creationId="{35CC2C48-A2DC-4FCF-C554-BCE1E59F649C}"/>
          </ac:spMkLst>
        </pc:spChg>
        <pc:spChg chg="mod topLvl">
          <ac:chgData name="Sergei Dobrovolskii" userId="73d305bacc4c2cf3" providerId="LiveId" clId="{BA5AE6BD-1FCA-3F46-A157-D0C38B6C5D62}" dt="2022-09-12T20:59:30.307" v="3565" actId="2085"/>
          <ac:spMkLst>
            <pc:docMk/>
            <pc:sldMk cId="3249349213" sldId="428"/>
            <ac:spMk id="17" creationId="{4741DA2B-8BF8-0EA1-AF78-2D0225DD73AF}"/>
          </ac:spMkLst>
        </pc:spChg>
        <pc:spChg chg="mod topLvl">
          <ac:chgData name="Sergei Dobrovolskii" userId="73d305bacc4c2cf3" providerId="LiveId" clId="{BA5AE6BD-1FCA-3F46-A157-D0C38B6C5D62}" dt="2022-09-12T20:58:56.433" v="3555" actId="165"/>
          <ac:spMkLst>
            <pc:docMk/>
            <pc:sldMk cId="3249349213" sldId="428"/>
            <ac:spMk id="18" creationId="{9C78240B-B3B8-4674-31EC-59D615147065}"/>
          </ac:spMkLst>
        </pc:spChg>
        <pc:grpChg chg="add mod">
          <ac:chgData name="Sergei Dobrovolskii" userId="73d305bacc4c2cf3" providerId="LiveId" clId="{BA5AE6BD-1FCA-3F46-A157-D0C38B6C5D62}" dt="2022-09-17T10:45:22.382" v="12452" actId="1076"/>
          <ac:grpSpMkLst>
            <pc:docMk/>
            <pc:sldMk cId="3249349213" sldId="428"/>
            <ac:grpSpMk id="12" creationId="{20D478EE-B752-1C0F-1D39-D352F01A7F53}"/>
          </ac:grpSpMkLst>
        </pc:grpChg>
        <pc:grpChg chg="add mod">
          <ac:chgData name="Sergei Dobrovolskii" userId="73d305bacc4c2cf3" providerId="LiveId" clId="{BA5AE6BD-1FCA-3F46-A157-D0C38B6C5D62}" dt="2022-09-17T10:44:45.748" v="12446" actId="1076"/>
          <ac:grpSpMkLst>
            <pc:docMk/>
            <pc:sldMk cId="3249349213" sldId="428"/>
            <ac:grpSpMk id="13" creationId="{65667C09-467D-076E-DBF1-3926E8387962}"/>
          </ac:grpSpMkLst>
        </pc:grpChg>
        <pc:grpChg chg="add mod">
          <ac:chgData name="Sergei Dobrovolskii" userId="73d305bacc4c2cf3" providerId="LiveId" clId="{BA5AE6BD-1FCA-3F46-A157-D0C38B6C5D62}" dt="2022-09-17T10:45:22.382" v="12452" actId="1076"/>
          <ac:grpSpMkLst>
            <pc:docMk/>
            <pc:sldMk cId="3249349213" sldId="428"/>
            <ac:grpSpMk id="15" creationId="{598C0FFF-1088-BE9B-9343-38815D4B3EA2}"/>
          </ac:grpSpMkLst>
        </pc:grpChg>
        <pc:grpChg chg="add del mod">
          <ac:chgData name="Sergei Dobrovolskii" userId="73d305bacc4c2cf3" providerId="LiveId" clId="{BA5AE6BD-1FCA-3F46-A157-D0C38B6C5D62}" dt="2022-09-12T20:58:56.433" v="3555" actId="165"/>
          <ac:grpSpMkLst>
            <pc:docMk/>
            <pc:sldMk cId="3249349213" sldId="428"/>
            <ac:grpSpMk id="15" creationId="{8A4E7ADE-0CA5-3F91-768B-70C68EE680A1}"/>
          </ac:grpSpMkLst>
        </pc:grpChg>
        <pc:grpChg chg="add mod">
          <ac:chgData name="Sergei Dobrovolskii" userId="73d305bacc4c2cf3" providerId="LiveId" clId="{BA5AE6BD-1FCA-3F46-A157-D0C38B6C5D62}" dt="2022-09-12T20:59:21.559" v="3564" actId="1076"/>
          <ac:grpSpMkLst>
            <pc:docMk/>
            <pc:sldMk cId="3249349213" sldId="428"/>
            <ac:grpSpMk id="20" creationId="{B628C5CF-C0B8-1634-4B0C-56F7E4E538F8}"/>
          </ac:grpSpMkLst>
        </pc:grpChg>
        <pc:grpChg chg="add mod">
          <ac:chgData name="Sergei Dobrovolskii" userId="73d305bacc4c2cf3" providerId="LiveId" clId="{BA5AE6BD-1FCA-3F46-A157-D0C38B6C5D62}" dt="2022-09-12T20:59:21.559" v="3564" actId="1076"/>
          <ac:grpSpMkLst>
            <pc:docMk/>
            <pc:sldMk cId="3249349213" sldId="428"/>
            <ac:grpSpMk id="21" creationId="{C4212204-20D9-8D07-DDC0-E773DAB0C40F}"/>
          </ac:grpSpMkLst>
        </pc:grpChg>
        <pc:picChg chg="add mod">
          <ac:chgData name="Sergei Dobrovolskii" userId="73d305bacc4c2cf3" providerId="LiveId" clId="{BA5AE6BD-1FCA-3F46-A157-D0C38B6C5D62}" dt="2022-09-15T19:05:26.605" v="11408" actId="1076"/>
          <ac:picMkLst>
            <pc:docMk/>
            <pc:sldMk cId="3249349213" sldId="428"/>
            <ac:picMk id="9" creationId="{8F9AAD4B-6ABF-3666-4507-1B7BB573AD3F}"/>
          </ac:picMkLst>
        </pc:picChg>
        <pc:picChg chg="add del mod">
          <ac:chgData name="Sergei Dobrovolskii" userId="73d305bacc4c2cf3" providerId="LiveId" clId="{BA5AE6BD-1FCA-3F46-A157-D0C38B6C5D62}" dt="2022-09-12T20:58:14.585" v="3542" actId="478"/>
          <ac:picMkLst>
            <pc:docMk/>
            <pc:sldMk cId="3249349213" sldId="428"/>
            <ac:picMk id="10" creationId="{77E240C5-1A4A-E6F6-F592-CB4DFC57CBEE}"/>
          </ac:picMkLst>
        </pc:picChg>
        <pc:picChg chg="add del mod">
          <ac:chgData name="Sergei Dobrovolskii" userId="73d305bacc4c2cf3" providerId="LiveId" clId="{BA5AE6BD-1FCA-3F46-A157-D0C38B6C5D62}" dt="2022-09-15T19:05:11.611" v="11401" actId="478"/>
          <ac:picMkLst>
            <pc:docMk/>
            <pc:sldMk cId="3249349213" sldId="428"/>
            <ac:picMk id="14" creationId="{A147052D-E26C-99FA-5564-578244EA5BB0}"/>
          </ac:picMkLst>
        </pc:picChg>
        <pc:picChg chg="mod topLvl">
          <ac:chgData name="Sergei Dobrovolskii" userId="73d305bacc4c2cf3" providerId="LiveId" clId="{BA5AE6BD-1FCA-3F46-A157-D0C38B6C5D62}" dt="2022-09-12T20:58:56.433" v="3555" actId="165"/>
          <ac:picMkLst>
            <pc:docMk/>
            <pc:sldMk cId="3249349213" sldId="428"/>
            <ac:picMk id="16" creationId="{C653EA57-1411-84D8-47A1-0ECB89AF9B54}"/>
          </ac:picMkLst>
        </pc:picChg>
        <pc:picChg chg="mod topLvl">
          <ac:chgData name="Sergei Dobrovolskii" userId="73d305bacc4c2cf3" providerId="LiveId" clId="{BA5AE6BD-1FCA-3F46-A157-D0C38B6C5D62}" dt="2022-09-12T20:59:30.307" v="3565" actId="2085"/>
          <ac:picMkLst>
            <pc:docMk/>
            <pc:sldMk cId="3249349213" sldId="428"/>
            <ac:picMk id="19" creationId="{B4AF8758-D86E-2F24-BB30-0FB86B115911}"/>
          </ac:picMkLst>
        </pc:picChg>
      </pc:sldChg>
      <pc:sldChg chg="new del">
        <pc:chgData name="Sergei Dobrovolskii" userId="73d305bacc4c2cf3" providerId="LiveId" clId="{BA5AE6BD-1FCA-3F46-A157-D0C38B6C5D62}" dt="2022-09-12T18:11:56.319" v="1758" actId="2696"/>
        <pc:sldMkLst>
          <pc:docMk/>
          <pc:sldMk cId="3357372548" sldId="428"/>
        </pc:sldMkLst>
      </pc:sldChg>
      <pc:sldChg chg="addSp delSp modSp new del mod">
        <pc:chgData name="Sergei Dobrovolskii" userId="73d305bacc4c2cf3" providerId="LiveId" clId="{BA5AE6BD-1FCA-3F46-A157-D0C38B6C5D62}" dt="2022-09-12T18:18:14.910" v="2223" actId="2696"/>
        <pc:sldMkLst>
          <pc:docMk/>
          <pc:sldMk cId="1773298488" sldId="429"/>
        </pc:sldMkLst>
        <pc:spChg chg="add del mod">
          <ac:chgData name="Sergei Dobrovolskii" userId="73d305bacc4c2cf3" providerId="LiveId" clId="{BA5AE6BD-1FCA-3F46-A157-D0C38B6C5D62}" dt="2022-09-12T18:11:58.854" v="1760"/>
          <ac:spMkLst>
            <pc:docMk/>
            <pc:sldMk cId="1773298488" sldId="429"/>
            <ac:spMk id="7" creationId="{10330DB5-5171-652C-CDC3-36E5EC7BA6D7}"/>
          </ac:spMkLst>
        </pc:spChg>
        <pc:spChg chg="mod">
          <ac:chgData name="Sergei Dobrovolskii" userId="73d305bacc4c2cf3" providerId="LiveId" clId="{BA5AE6BD-1FCA-3F46-A157-D0C38B6C5D62}" dt="2022-09-12T18:11:58.090" v="1759"/>
          <ac:spMkLst>
            <pc:docMk/>
            <pc:sldMk cId="1773298488" sldId="429"/>
            <ac:spMk id="9" creationId="{89A1A49B-513E-8773-674C-3DCE6A90642A}"/>
          </ac:spMkLst>
        </pc:spChg>
        <pc:spChg chg="mod">
          <ac:chgData name="Sergei Dobrovolskii" userId="73d305bacc4c2cf3" providerId="LiveId" clId="{BA5AE6BD-1FCA-3F46-A157-D0C38B6C5D62}" dt="2022-09-12T18:11:58.090" v="1759"/>
          <ac:spMkLst>
            <pc:docMk/>
            <pc:sldMk cId="1773298488" sldId="429"/>
            <ac:spMk id="10" creationId="{FB8E14D0-2547-C8AB-4210-54A315C3E773}"/>
          </ac:spMkLst>
        </pc:spChg>
        <pc:spChg chg="mod">
          <ac:chgData name="Sergei Dobrovolskii" userId="73d305bacc4c2cf3" providerId="LiveId" clId="{BA5AE6BD-1FCA-3F46-A157-D0C38B6C5D62}" dt="2022-09-12T18:11:58.090" v="1759"/>
          <ac:spMkLst>
            <pc:docMk/>
            <pc:sldMk cId="1773298488" sldId="429"/>
            <ac:spMk id="11" creationId="{76B53047-D463-5CBE-9EC4-4CD85A6CD049}"/>
          </ac:spMkLst>
        </pc:spChg>
        <pc:spChg chg="mod">
          <ac:chgData name="Sergei Dobrovolskii" userId="73d305bacc4c2cf3" providerId="LiveId" clId="{BA5AE6BD-1FCA-3F46-A157-D0C38B6C5D62}" dt="2022-09-12T18:11:58.090" v="1759"/>
          <ac:spMkLst>
            <pc:docMk/>
            <pc:sldMk cId="1773298488" sldId="429"/>
            <ac:spMk id="12" creationId="{2B3DB07B-7E1D-F43B-0A88-B60BE87B6FD3}"/>
          </ac:spMkLst>
        </pc:spChg>
        <pc:spChg chg="mod">
          <ac:chgData name="Sergei Dobrovolskii" userId="73d305bacc4c2cf3" providerId="LiveId" clId="{BA5AE6BD-1FCA-3F46-A157-D0C38B6C5D62}" dt="2022-09-12T18:11:58.090" v="1759"/>
          <ac:spMkLst>
            <pc:docMk/>
            <pc:sldMk cId="1773298488" sldId="429"/>
            <ac:spMk id="13" creationId="{20E7F85C-113C-C77F-0A1E-D2ED8B80A1A8}"/>
          </ac:spMkLst>
        </pc:spChg>
        <pc:spChg chg="mod">
          <ac:chgData name="Sergei Dobrovolskii" userId="73d305bacc4c2cf3" providerId="LiveId" clId="{BA5AE6BD-1FCA-3F46-A157-D0C38B6C5D62}" dt="2022-09-12T18:11:58.090" v="1759"/>
          <ac:spMkLst>
            <pc:docMk/>
            <pc:sldMk cId="1773298488" sldId="429"/>
            <ac:spMk id="14" creationId="{39428173-70A2-0D97-BBF7-39E388F1EBC3}"/>
          </ac:spMkLst>
        </pc:spChg>
        <pc:spChg chg="mod">
          <ac:chgData name="Sergei Dobrovolskii" userId="73d305bacc4c2cf3" providerId="LiveId" clId="{BA5AE6BD-1FCA-3F46-A157-D0C38B6C5D62}" dt="2022-09-12T18:11:58.090" v="1759"/>
          <ac:spMkLst>
            <pc:docMk/>
            <pc:sldMk cId="1773298488" sldId="429"/>
            <ac:spMk id="15" creationId="{D957BF09-C060-40D6-A0D0-A8CF78DA3A3C}"/>
          </ac:spMkLst>
        </pc:spChg>
        <pc:spChg chg="mod">
          <ac:chgData name="Sergei Dobrovolskii" userId="73d305bacc4c2cf3" providerId="LiveId" clId="{BA5AE6BD-1FCA-3F46-A157-D0C38B6C5D62}" dt="2022-09-12T18:11:58.090" v="1759"/>
          <ac:spMkLst>
            <pc:docMk/>
            <pc:sldMk cId="1773298488" sldId="429"/>
            <ac:spMk id="24" creationId="{801F6A35-A61E-CE61-7FFB-E85F22D37CC7}"/>
          </ac:spMkLst>
        </pc:spChg>
        <pc:spChg chg="mod">
          <ac:chgData name="Sergei Dobrovolskii" userId="73d305bacc4c2cf3" providerId="LiveId" clId="{BA5AE6BD-1FCA-3F46-A157-D0C38B6C5D62}" dt="2022-09-12T18:11:58.090" v="1759"/>
          <ac:spMkLst>
            <pc:docMk/>
            <pc:sldMk cId="1773298488" sldId="429"/>
            <ac:spMk id="25" creationId="{D60131A1-B282-45DB-CCFE-36621A468215}"/>
          </ac:spMkLst>
        </pc:spChg>
        <pc:spChg chg="mod">
          <ac:chgData name="Sergei Dobrovolskii" userId="73d305bacc4c2cf3" providerId="LiveId" clId="{BA5AE6BD-1FCA-3F46-A157-D0C38B6C5D62}" dt="2022-09-12T18:11:58.090" v="1759"/>
          <ac:spMkLst>
            <pc:docMk/>
            <pc:sldMk cId="1773298488" sldId="429"/>
            <ac:spMk id="26" creationId="{0C0BB623-107E-3089-C803-F3563B710BCA}"/>
          </ac:spMkLst>
        </pc:spChg>
        <pc:spChg chg="mod">
          <ac:chgData name="Sergei Dobrovolskii" userId="73d305bacc4c2cf3" providerId="LiveId" clId="{BA5AE6BD-1FCA-3F46-A157-D0C38B6C5D62}" dt="2022-09-12T18:11:58.090" v="1759"/>
          <ac:spMkLst>
            <pc:docMk/>
            <pc:sldMk cId="1773298488" sldId="429"/>
            <ac:spMk id="27" creationId="{5E7528F0-3B2C-3E0A-DAEF-C64261CAB06C}"/>
          </ac:spMkLst>
        </pc:spChg>
        <pc:spChg chg="add del mod">
          <ac:chgData name="Sergei Dobrovolskii" userId="73d305bacc4c2cf3" providerId="LiveId" clId="{BA5AE6BD-1FCA-3F46-A157-D0C38B6C5D62}" dt="2022-09-12T18:11:58.854" v="1760"/>
          <ac:spMkLst>
            <pc:docMk/>
            <pc:sldMk cId="1773298488" sldId="429"/>
            <ac:spMk id="28" creationId="{A3B1FC96-27BD-53BE-217D-5141D96A3844}"/>
          </ac:spMkLst>
        </pc:spChg>
        <pc:spChg chg="add del mod">
          <ac:chgData name="Sergei Dobrovolskii" userId="73d305bacc4c2cf3" providerId="LiveId" clId="{BA5AE6BD-1FCA-3F46-A157-D0C38B6C5D62}" dt="2022-09-12T18:11:58.854" v="1760"/>
          <ac:spMkLst>
            <pc:docMk/>
            <pc:sldMk cId="1773298488" sldId="429"/>
            <ac:spMk id="29" creationId="{0CB58CD3-52A0-8A64-889C-1FF29346C384}"/>
          </ac:spMkLst>
        </pc:spChg>
        <pc:spChg chg="add del mod">
          <ac:chgData name="Sergei Dobrovolskii" userId="73d305bacc4c2cf3" providerId="LiveId" clId="{BA5AE6BD-1FCA-3F46-A157-D0C38B6C5D62}" dt="2022-09-12T18:11:58.854" v="1760"/>
          <ac:spMkLst>
            <pc:docMk/>
            <pc:sldMk cId="1773298488" sldId="429"/>
            <ac:spMk id="30" creationId="{532D817F-C2E4-2F8F-DCBA-98159DBAA2ED}"/>
          </ac:spMkLst>
        </pc:spChg>
        <pc:spChg chg="add del mod">
          <ac:chgData name="Sergei Dobrovolskii" userId="73d305bacc4c2cf3" providerId="LiveId" clId="{BA5AE6BD-1FCA-3F46-A157-D0C38B6C5D62}" dt="2022-09-12T18:11:58.854" v="1760"/>
          <ac:spMkLst>
            <pc:docMk/>
            <pc:sldMk cId="1773298488" sldId="429"/>
            <ac:spMk id="31" creationId="{C7CFF92F-224C-94B1-1764-B0552703A8A6}"/>
          </ac:spMkLst>
        </pc:spChg>
        <pc:spChg chg="add del mod">
          <ac:chgData name="Sergei Dobrovolskii" userId="73d305bacc4c2cf3" providerId="LiveId" clId="{BA5AE6BD-1FCA-3F46-A157-D0C38B6C5D62}" dt="2022-09-12T18:11:58.854" v="1760"/>
          <ac:spMkLst>
            <pc:docMk/>
            <pc:sldMk cId="1773298488" sldId="429"/>
            <ac:spMk id="32" creationId="{E1B638D3-E5AE-1D44-4F04-8BA27814BF2C}"/>
          </ac:spMkLst>
        </pc:spChg>
        <pc:spChg chg="add del mod">
          <ac:chgData name="Sergei Dobrovolskii" userId="73d305bacc4c2cf3" providerId="LiveId" clId="{BA5AE6BD-1FCA-3F46-A157-D0C38B6C5D62}" dt="2022-09-12T18:11:58.854" v="1760"/>
          <ac:spMkLst>
            <pc:docMk/>
            <pc:sldMk cId="1773298488" sldId="429"/>
            <ac:spMk id="33" creationId="{1635DC10-E428-3943-1A47-3ABC85E317FF}"/>
          </ac:spMkLst>
        </pc:spChg>
        <pc:spChg chg="add del mod">
          <ac:chgData name="Sergei Dobrovolskii" userId="73d305bacc4c2cf3" providerId="LiveId" clId="{BA5AE6BD-1FCA-3F46-A157-D0C38B6C5D62}" dt="2022-09-12T18:11:58.854" v="1760"/>
          <ac:spMkLst>
            <pc:docMk/>
            <pc:sldMk cId="1773298488" sldId="429"/>
            <ac:spMk id="34" creationId="{25955303-7C3E-95FF-191F-A103505DF548}"/>
          </ac:spMkLst>
        </pc:spChg>
        <pc:spChg chg="mod">
          <ac:chgData name="Sergei Dobrovolskii" userId="73d305bacc4c2cf3" providerId="LiveId" clId="{BA5AE6BD-1FCA-3F46-A157-D0C38B6C5D62}" dt="2022-09-12T18:11:58.090" v="1759"/>
          <ac:spMkLst>
            <pc:docMk/>
            <pc:sldMk cId="1773298488" sldId="429"/>
            <ac:spMk id="36" creationId="{F5BC0B2B-6A6C-1456-2908-50F7075A22B7}"/>
          </ac:spMkLst>
        </pc:spChg>
        <pc:spChg chg="mod">
          <ac:chgData name="Sergei Dobrovolskii" userId="73d305bacc4c2cf3" providerId="LiveId" clId="{BA5AE6BD-1FCA-3F46-A157-D0C38B6C5D62}" dt="2022-09-12T18:11:58.090" v="1759"/>
          <ac:spMkLst>
            <pc:docMk/>
            <pc:sldMk cId="1773298488" sldId="429"/>
            <ac:spMk id="38" creationId="{A18E229E-B721-FBC8-EFCA-3F762F8306E1}"/>
          </ac:spMkLst>
        </pc:spChg>
        <pc:spChg chg="mod">
          <ac:chgData name="Sergei Dobrovolskii" userId="73d305bacc4c2cf3" providerId="LiveId" clId="{BA5AE6BD-1FCA-3F46-A157-D0C38B6C5D62}" dt="2022-09-12T18:11:58.090" v="1759"/>
          <ac:spMkLst>
            <pc:docMk/>
            <pc:sldMk cId="1773298488" sldId="429"/>
            <ac:spMk id="39" creationId="{16BD32B0-05AC-7AB7-ADF2-FEC65A13A193}"/>
          </ac:spMkLst>
        </pc:spChg>
        <pc:spChg chg="mod">
          <ac:chgData name="Sergei Dobrovolskii" userId="73d305bacc4c2cf3" providerId="LiveId" clId="{BA5AE6BD-1FCA-3F46-A157-D0C38B6C5D62}" dt="2022-09-12T18:11:58.090" v="1759"/>
          <ac:spMkLst>
            <pc:docMk/>
            <pc:sldMk cId="1773298488" sldId="429"/>
            <ac:spMk id="43" creationId="{F00D3776-C13A-896D-3382-9DCDB87387AA}"/>
          </ac:spMkLst>
        </pc:spChg>
        <pc:spChg chg="mod">
          <ac:chgData name="Sergei Dobrovolskii" userId="73d305bacc4c2cf3" providerId="LiveId" clId="{BA5AE6BD-1FCA-3F46-A157-D0C38B6C5D62}" dt="2022-09-12T18:11:58.090" v="1759"/>
          <ac:spMkLst>
            <pc:docMk/>
            <pc:sldMk cId="1773298488" sldId="429"/>
            <ac:spMk id="44" creationId="{CB0AD269-704F-FB80-A69A-8301E8595EE7}"/>
          </ac:spMkLst>
        </pc:spChg>
        <pc:spChg chg="mod">
          <ac:chgData name="Sergei Dobrovolskii" userId="73d305bacc4c2cf3" providerId="LiveId" clId="{BA5AE6BD-1FCA-3F46-A157-D0C38B6C5D62}" dt="2022-09-12T18:11:58.090" v="1759"/>
          <ac:spMkLst>
            <pc:docMk/>
            <pc:sldMk cId="1773298488" sldId="429"/>
            <ac:spMk id="45" creationId="{DBF73475-65ED-F56C-F66B-A2C72CECA55E}"/>
          </ac:spMkLst>
        </pc:spChg>
        <pc:spChg chg="mod">
          <ac:chgData name="Sergei Dobrovolskii" userId="73d305bacc4c2cf3" providerId="LiveId" clId="{BA5AE6BD-1FCA-3F46-A157-D0C38B6C5D62}" dt="2022-09-12T18:11:58.090" v="1759"/>
          <ac:spMkLst>
            <pc:docMk/>
            <pc:sldMk cId="1773298488" sldId="429"/>
            <ac:spMk id="46" creationId="{A28CB6F4-D581-206D-EFD2-EB7640DA73FF}"/>
          </ac:spMkLst>
        </pc:spChg>
        <pc:spChg chg="mod">
          <ac:chgData name="Sergei Dobrovolskii" userId="73d305bacc4c2cf3" providerId="LiveId" clId="{BA5AE6BD-1FCA-3F46-A157-D0C38B6C5D62}" dt="2022-09-12T18:11:58.090" v="1759"/>
          <ac:spMkLst>
            <pc:docMk/>
            <pc:sldMk cId="1773298488" sldId="429"/>
            <ac:spMk id="48" creationId="{5E7C6268-8AC5-7B24-1054-275CD083BAA0}"/>
          </ac:spMkLst>
        </pc:spChg>
        <pc:spChg chg="mod">
          <ac:chgData name="Sergei Dobrovolskii" userId="73d305bacc4c2cf3" providerId="LiveId" clId="{BA5AE6BD-1FCA-3F46-A157-D0C38B6C5D62}" dt="2022-09-12T18:11:58.090" v="1759"/>
          <ac:spMkLst>
            <pc:docMk/>
            <pc:sldMk cId="1773298488" sldId="429"/>
            <ac:spMk id="50" creationId="{31463BAD-15D9-236C-FF51-FB7C98F478F5}"/>
          </ac:spMkLst>
        </pc:spChg>
        <pc:spChg chg="mod">
          <ac:chgData name="Sergei Dobrovolskii" userId="73d305bacc4c2cf3" providerId="LiveId" clId="{BA5AE6BD-1FCA-3F46-A157-D0C38B6C5D62}" dt="2022-09-12T18:11:58.090" v="1759"/>
          <ac:spMkLst>
            <pc:docMk/>
            <pc:sldMk cId="1773298488" sldId="429"/>
            <ac:spMk id="52" creationId="{9A28CA2C-2FD6-4050-4FFC-73C0A665BD89}"/>
          </ac:spMkLst>
        </pc:spChg>
        <pc:spChg chg="mod">
          <ac:chgData name="Sergei Dobrovolskii" userId="73d305bacc4c2cf3" providerId="LiveId" clId="{BA5AE6BD-1FCA-3F46-A157-D0C38B6C5D62}" dt="2022-09-12T18:11:58.090" v="1759"/>
          <ac:spMkLst>
            <pc:docMk/>
            <pc:sldMk cId="1773298488" sldId="429"/>
            <ac:spMk id="53" creationId="{ECC9E0ED-ADE2-A253-9EF9-8369CA149DCC}"/>
          </ac:spMkLst>
        </pc:spChg>
        <pc:spChg chg="mod">
          <ac:chgData name="Sergei Dobrovolskii" userId="73d305bacc4c2cf3" providerId="LiveId" clId="{BA5AE6BD-1FCA-3F46-A157-D0C38B6C5D62}" dt="2022-09-12T18:11:58.090" v="1759"/>
          <ac:spMkLst>
            <pc:docMk/>
            <pc:sldMk cId="1773298488" sldId="429"/>
            <ac:spMk id="54" creationId="{7210E880-F354-6349-2B65-57F555B7D624}"/>
          </ac:spMkLst>
        </pc:spChg>
        <pc:spChg chg="mod">
          <ac:chgData name="Sergei Dobrovolskii" userId="73d305bacc4c2cf3" providerId="LiveId" clId="{BA5AE6BD-1FCA-3F46-A157-D0C38B6C5D62}" dt="2022-09-12T18:11:58.090" v="1759"/>
          <ac:spMkLst>
            <pc:docMk/>
            <pc:sldMk cId="1773298488" sldId="429"/>
            <ac:spMk id="55" creationId="{C18FF423-6241-F080-C032-1D6D488B6444}"/>
          </ac:spMkLst>
        </pc:spChg>
        <pc:spChg chg="mod">
          <ac:chgData name="Sergei Dobrovolskii" userId="73d305bacc4c2cf3" providerId="LiveId" clId="{BA5AE6BD-1FCA-3F46-A157-D0C38B6C5D62}" dt="2022-09-12T18:11:58.090" v="1759"/>
          <ac:spMkLst>
            <pc:docMk/>
            <pc:sldMk cId="1773298488" sldId="429"/>
            <ac:spMk id="56" creationId="{11E63966-381E-E29F-403D-66E64B10302C}"/>
          </ac:spMkLst>
        </pc:spChg>
        <pc:spChg chg="add del mod">
          <ac:chgData name="Sergei Dobrovolskii" userId="73d305bacc4c2cf3" providerId="LiveId" clId="{BA5AE6BD-1FCA-3F46-A157-D0C38B6C5D62}" dt="2022-09-12T18:11:58.854" v="1760"/>
          <ac:spMkLst>
            <pc:docMk/>
            <pc:sldMk cId="1773298488" sldId="429"/>
            <ac:spMk id="59" creationId="{4423B875-2A37-B009-BB39-8BCC05DA1AAF}"/>
          </ac:spMkLst>
        </pc:spChg>
        <pc:spChg chg="mod">
          <ac:chgData name="Sergei Dobrovolskii" userId="73d305bacc4c2cf3" providerId="LiveId" clId="{BA5AE6BD-1FCA-3F46-A157-D0C38B6C5D62}" dt="2022-09-12T18:12:02.838" v="1762"/>
          <ac:spMkLst>
            <pc:docMk/>
            <pc:sldMk cId="1773298488" sldId="429"/>
            <ac:spMk id="61" creationId="{F6FD0FE3-0142-EF9D-65E2-B7136C98C1B4}"/>
          </ac:spMkLst>
        </pc:spChg>
        <pc:spChg chg="mod">
          <ac:chgData name="Sergei Dobrovolskii" userId="73d305bacc4c2cf3" providerId="LiveId" clId="{BA5AE6BD-1FCA-3F46-A157-D0C38B6C5D62}" dt="2022-09-12T18:12:02.838" v="1762"/>
          <ac:spMkLst>
            <pc:docMk/>
            <pc:sldMk cId="1773298488" sldId="429"/>
            <ac:spMk id="62" creationId="{A89DA23D-9D2B-D641-CD89-607F03CE6F24}"/>
          </ac:spMkLst>
        </pc:spChg>
        <pc:spChg chg="mod">
          <ac:chgData name="Sergei Dobrovolskii" userId="73d305bacc4c2cf3" providerId="LiveId" clId="{BA5AE6BD-1FCA-3F46-A157-D0C38B6C5D62}" dt="2022-09-12T18:12:10.484" v="1764"/>
          <ac:spMkLst>
            <pc:docMk/>
            <pc:sldMk cId="1773298488" sldId="429"/>
            <ac:spMk id="64" creationId="{2258AD36-F6A9-FDDB-803A-E102A6329DFD}"/>
          </ac:spMkLst>
        </pc:spChg>
        <pc:spChg chg="mod">
          <ac:chgData name="Sergei Dobrovolskii" userId="73d305bacc4c2cf3" providerId="LiveId" clId="{BA5AE6BD-1FCA-3F46-A157-D0C38B6C5D62}" dt="2022-09-12T18:12:10.484" v="1764"/>
          <ac:spMkLst>
            <pc:docMk/>
            <pc:sldMk cId="1773298488" sldId="429"/>
            <ac:spMk id="65" creationId="{485938D6-D911-134E-42B4-1228318DDD79}"/>
          </ac:spMkLst>
        </pc:spChg>
        <pc:grpChg chg="add del mod">
          <ac:chgData name="Sergei Dobrovolskii" userId="73d305bacc4c2cf3" providerId="LiveId" clId="{BA5AE6BD-1FCA-3F46-A157-D0C38B6C5D62}" dt="2022-09-12T18:11:58.854" v="1760"/>
          <ac:grpSpMkLst>
            <pc:docMk/>
            <pc:sldMk cId="1773298488" sldId="429"/>
            <ac:grpSpMk id="8" creationId="{2AA67327-F37D-CC2E-9682-D54E510AA511}"/>
          </ac:grpSpMkLst>
        </pc:grpChg>
        <pc:grpChg chg="add del mod">
          <ac:chgData name="Sergei Dobrovolskii" userId="73d305bacc4c2cf3" providerId="LiveId" clId="{BA5AE6BD-1FCA-3F46-A157-D0C38B6C5D62}" dt="2022-09-12T18:11:58.854" v="1760"/>
          <ac:grpSpMkLst>
            <pc:docMk/>
            <pc:sldMk cId="1773298488" sldId="429"/>
            <ac:grpSpMk id="35" creationId="{950B1FC0-3B92-5CE2-F16C-372228499E1E}"/>
          </ac:grpSpMkLst>
        </pc:grpChg>
        <pc:grpChg chg="mod">
          <ac:chgData name="Sergei Dobrovolskii" userId="73d305bacc4c2cf3" providerId="LiveId" clId="{BA5AE6BD-1FCA-3F46-A157-D0C38B6C5D62}" dt="2022-09-12T18:11:58.090" v="1759"/>
          <ac:grpSpMkLst>
            <pc:docMk/>
            <pc:sldMk cId="1773298488" sldId="429"/>
            <ac:grpSpMk id="37" creationId="{FD2DF9AE-0836-2CDD-67B8-DAE24B19E866}"/>
          </ac:grpSpMkLst>
        </pc:grpChg>
        <pc:grpChg chg="mod">
          <ac:chgData name="Sergei Dobrovolskii" userId="73d305bacc4c2cf3" providerId="LiveId" clId="{BA5AE6BD-1FCA-3F46-A157-D0C38B6C5D62}" dt="2022-09-12T18:11:58.090" v="1759"/>
          <ac:grpSpMkLst>
            <pc:docMk/>
            <pc:sldMk cId="1773298488" sldId="429"/>
            <ac:grpSpMk id="40" creationId="{65049F83-BB68-8811-8313-0334034B36D1}"/>
          </ac:grpSpMkLst>
        </pc:grpChg>
        <pc:grpChg chg="add del mod">
          <ac:chgData name="Sergei Dobrovolskii" userId="73d305bacc4c2cf3" providerId="LiveId" clId="{BA5AE6BD-1FCA-3F46-A157-D0C38B6C5D62}" dt="2022-09-12T18:11:58.854" v="1760"/>
          <ac:grpSpMkLst>
            <pc:docMk/>
            <pc:sldMk cId="1773298488" sldId="429"/>
            <ac:grpSpMk id="47" creationId="{B370A594-7202-801D-A627-1201E2CAFC40}"/>
          </ac:grpSpMkLst>
        </pc:grpChg>
        <pc:grpChg chg="mod">
          <ac:chgData name="Sergei Dobrovolskii" userId="73d305bacc4c2cf3" providerId="LiveId" clId="{BA5AE6BD-1FCA-3F46-A157-D0C38B6C5D62}" dt="2022-09-12T18:11:58.090" v="1759"/>
          <ac:grpSpMkLst>
            <pc:docMk/>
            <pc:sldMk cId="1773298488" sldId="429"/>
            <ac:grpSpMk id="49" creationId="{1755E281-64FD-44E1-4383-9AEAA38D2EF0}"/>
          </ac:grpSpMkLst>
        </pc:grpChg>
        <pc:grpChg chg="add del mod">
          <ac:chgData name="Sergei Dobrovolskii" userId="73d305bacc4c2cf3" providerId="LiveId" clId="{BA5AE6BD-1FCA-3F46-A157-D0C38B6C5D62}" dt="2022-09-12T18:12:10.473" v="1763"/>
          <ac:grpSpMkLst>
            <pc:docMk/>
            <pc:sldMk cId="1773298488" sldId="429"/>
            <ac:grpSpMk id="60" creationId="{DFDD24FF-6614-F91B-BEEE-82BC0729B361}"/>
          </ac:grpSpMkLst>
        </pc:grpChg>
        <pc:grpChg chg="add mod">
          <ac:chgData name="Sergei Dobrovolskii" userId="73d305bacc4c2cf3" providerId="LiveId" clId="{BA5AE6BD-1FCA-3F46-A157-D0C38B6C5D62}" dt="2022-09-12T18:12:11.905" v="1765" actId="1076"/>
          <ac:grpSpMkLst>
            <pc:docMk/>
            <pc:sldMk cId="1773298488" sldId="429"/>
            <ac:grpSpMk id="63" creationId="{10829A9C-40C0-43EB-D6DB-5F11EDB3A78F}"/>
          </ac:grpSpMkLst>
        </pc:grpChg>
        <pc:cxnChg chg="mod">
          <ac:chgData name="Sergei Dobrovolskii" userId="73d305bacc4c2cf3" providerId="LiveId" clId="{BA5AE6BD-1FCA-3F46-A157-D0C38B6C5D62}" dt="2022-09-12T18:11:58.090" v="1759"/>
          <ac:cxnSpMkLst>
            <pc:docMk/>
            <pc:sldMk cId="1773298488" sldId="429"/>
            <ac:cxnSpMk id="16" creationId="{A257D3FA-68B1-5502-2251-0B02275D974C}"/>
          </ac:cxnSpMkLst>
        </pc:cxnChg>
        <pc:cxnChg chg="mod">
          <ac:chgData name="Sergei Dobrovolskii" userId="73d305bacc4c2cf3" providerId="LiveId" clId="{BA5AE6BD-1FCA-3F46-A157-D0C38B6C5D62}" dt="2022-09-12T18:11:58.090" v="1759"/>
          <ac:cxnSpMkLst>
            <pc:docMk/>
            <pc:sldMk cId="1773298488" sldId="429"/>
            <ac:cxnSpMk id="17" creationId="{E0D448BD-5B53-ED67-6E83-7FDDE84B0763}"/>
          </ac:cxnSpMkLst>
        </pc:cxnChg>
        <pc:cxnChg chg="mod">
          <ac:chgData name="Sergei Dobrovolskii" userId="73d305bacc4c2cf3" providerId="LiveId" clId="{BA5AE6BD-1FCA-3F46-A157-D0C38B6C5D62}" dt="2022-09-12T18:11:58.090" v="1759"/>
          <ac:cxnSpMkLst>
            <pc:docMk/>
            <pc:sldMk cId="1773298488" sldId="429"/>
            <ac:cxnSpMk id="18" creationId="{3C09E8F2-1BCB-8307-250A-BCDBEF59BF93}"/>
          </ac:cxnSpMkLst>
        </pc:cxnChg>
        <pc:cxnChg chg="mod">
          <ac:chgData name="Sergei Dobrovolskii" userId="73d305bacc4c2cf3" providerId="LiveId" clId="{BA5AE6BD-1FCA-3F46-A157-D0C38B6C5D62}" dt="2022-09-12T18:11:58.090" v="1759"/>
          <ac:cxnSpMkLst>
            <pc:docMk/>
            <pc:sldMk cId="1773298488" sldId="429"/>
            <ac:cxnSpMk id="19" creationId="{31BFDAE1-29E9-A97F-71D2-C65AE9408255}"/>
          </ac:cxnSpMkLst>
        </pc:cxnChg>
        <pc:cxnChg chg="mod">
          <ac:chgData name="Sergei Dobrovolskii" userId="73d305bacc4c2cf3" providerId="LiveId" clId="{BA5AE6BD-1FCA-3F46-A157-D0C38B6C5D62}" dt="2022-09-12T18:11:58.090" v="1759"/>
          <ac:cxnSpMkLst>
            <pc:docMk/>
            <pc:sldMk cId="1773298488" sldId="429"/>
            <ac:cxnSpMk id="20" creationId="{E4F5A51B-D99C-4727-53E4-62287FFFFEEC}"/>
          </ac:cxnSpMkLst>
        </pc:cxnChg>
        <pc:cxnChg chg="mod">
          <ac:chgData name="Sergei Dobrovolskii" userId="73d305bacc4c2cf3" providerId="LiveId" clId="{BA5AE6BD-1FCA-3F46-A157-D0C38B6C5D62}" dt="2022-09-12T18:11:58.090" v="1759"/>
          <ac:cxnSpMkLst>
            <pc:docMk/>
            <pc:sldMk cId="1773298488" sldId="429"/>
            <ac:cxnSpMk id="21" creationId="{0CC95914-9973-D785-DE70-FE3FB8CAF5F6}"/>
          </ac:cxnSpMkLst>
        </pc:cxnChg>
        <pc:cxnChg chg="mod">
          <ac:chgData name="Sergei Dobrovolskii" userId="73d305bacc4c2cf3" providerId="LiveId" clId="{BA5AE6BD-1FCA-3F46-A157-D0C38B6C5D62}" dt="2022-09-12T18:11:58.090" v="1759"/>
          <ac:cxnSpMkLst>
            <pc:docMk/>
            <pc:sldMk cId="1773298488" sldId="429"/>
            <ac:cxnSpMk id="22" creationId="{1D87EEC6-3285-8BAC-BDC7-0CE30F7B4CC1}"/>
          </ac:cxnSpMkLst>
        </pc:cxnChg>
        <pc:cxnChg chg="mod">
          <ac:chgData name="Sergei Dobrovolskii" userId="73d305bacc4c2cf3" providerId="LiveId" clId="{BA5AE6BD-1FCA-3F46-A157-D0C38B6C5D62}" dt="2022-09-12T18:11:58.090" v="1759"/>
          <ac:cxnSpMkLst>
            <pc:docMk/>
            <pc:sldMk cId="1773298488" sldId="429"/>
            <ac:cxnSpMk id="23" creationId="{F3013761-4C7E-BE38-2385-DFB13620CA35}"/>
          </ac:cxnSpMkLst>
        </pc:cxnChg>
        <pc:cxnChg chg="mod">
          <ac:chgData name="Sergei Dobrovolskii" userId="73d305bacc4c2cf3" providerId="LiveId" clId="{BA5AE6BD-1FCA-3F46-A157-D0C38B6C5D62}" dt="2022-09-12T18:11:58.090" v="1759"/>
          <ac:cxnSpMkLst>
            <pc:docMk/>
            <pc:sldMk cId="1773298488" sldId="429"/>
            <ac:cxnSpMk id="41" creationId="{ABB99137-DCEA-5E18-0E09-121E2EAD663A}"/>
          </ac:cxnSpMkLst>
        </pc:cxnChg>
        <pc:cxnChg chg="mod">
          <ac:chgData name="Sergei Dobrovolskii" userId="73d305bacc4c2cf3" providerId="LiveId" clId="{BA5AE6BD-1FCA-3F46-A157-D0C38B6C5D62}" dt="2022-09-12T18:11:58.090" v="1759"/>
          <ac:cxnSpMkLst>
            <pc:docMk/>
            <pc:sldMk cId="1773298488" sldId="429"/>
            <ac:cxnSpMk id="42" creationId="{009B3203-54BC-BCB8-27F1-B21C0DAA9D65}"/>
          </ac:cxnSpMkLst>
        </pc:cxnChg>
        <pc:cxnChg chg="mod">
          <ac:chgData name="Sergei Dobrovolskii" userId="73d305bacc4c2cf3" providerId="LiveId" clId="{BA5AE6BD-1FCA-3F46-A157-D0C38B6C5D62}" dt="2022-09-12T18:11:58.090" v="1759"/>
          <ac:cxnSpMkLst>
            <pc:docMk/>
            <pc:sldMk cId="1773298488" sldId="429"/>
            <ac:cxnSpMk id="51" creationId="{261E014D-75EA-61C0-099F-6E468CB52FB4}"/>
          </ac:cxnSpMkLst>
        </pc:cxnChg>
        <pc:cxnChg chg="mod">
          <ac:chgData name="Sergei Dobrovolskii" userId="73d305bacc4c2cf3" providerId="LiveId" clId="{BA5AE6BD-1FCA-3F46-A157-D0C38B6C5D62}" dt="2022-09-12T18:11:58.090" v="1759"/>
          <ac:cxnSpMkLst>
            <pc:docMk/>
            <pc:sldMk cId="1773298488" sldId="429"/>
            <ac:cxnSpMk id="57" creationId="{4C269B41-24DB-D3DA-0B10-6A2D25D0A48B}"/>
          </ac:cxnSpMkLst>
        </pc:cxnChg>
        <pc:cxnChg chg="add del mod">
          <ac:chgData name="Sergei Dobrovolskii" userId="73d305bacc4c2cf3" providerId="LiveId" clId="{BA5AE6BD-1FCA-3F46-A157-D0C38B6C5D62}" dt="2022-09-12T18:11:58.854" v="1760"/>
          <ac:cxnSpMkLst>
            <pc:docMk/>
            <pc:sldMk cId="1773298488" sldId="429"/>
            <ac:cxnSpMk id="58" creationId="{BA7FCAA0-F85B-2B14-2E42-1CA5A4264A2F}"/>
          </ac:cxnSpMkLst>
        </pc:cxnChg>
      </pc:sldChg>
      <pc:sldChg chg="addSp delSp modSp new mod">
        <pc:chgData name="Sergei Dobrovolskii" userId="73d305bacc4c2cf3" providerId="LiveId" clId="{BA5AE6BD-1FCA-3F46-A157-D0C38B6C5D62}" dt="2022-09-17T11:36:14.128" v="12683" actId="1076"/>
        <pc:sldMkLst>
          <pc:docMk/>
          <pc:sldMk cId="1835742628" sldId="429"/>
        </pc:sldMkLst>
        <pc:spChg chg="mod">
          <ac:chgData name="Sergei Dobrovolskii" userId="73d305bacc4c2cf3" providerId="LiveId" clId="{BA5AE6BD-1FCA-3F46-A157-D0C38B6C5D62}" dt="2022-09-13T20:58:56.078" v="8270" actId="20577"/>
          <ac:spMkLst>
            <pc:docMk/>
            <pc:sldMk cId="1835742628" sldId="429"/>
            <ac:spMk id="5" creationId="{F84D33E5-FF6C-AD0B-8A3D-14A14160278F}"/>
          </ac:spMkLst>
        </pc:spChg>
        <pc:spChg chg="mod">
          <ac:chgData name="Sergei Dobrovolskii" userId="73d305bacc4c2cf3" providerId="LiveId" clId="{BA5AE6BD-1FCA-3F46-A157-D0C38B6C5D62}" dt="2022-09-13T21:29:09.262" v="8747" actId="14100"/>
          <ac:spMkLst>
            <pc:docMk/>
            <pc:sldMk cId="1835742628" sldId="429"/>
            <ac:spMk id="6" creationId="{AAA7927D-4797-087B-8535-A6FA7F80E878}"/>
          </ac:spMkLst>
        </pc:spChg>
        <pc:spChg chg="del">
          <ac:chgData name="Sergei Dobrovolskii" userId="73d305bacc4c2cf3" providerId="LiveId" clId="{BA5AE6BD-1FCA-3F46-A157-D0C38B6C5D62}" dt="2022-09-13T21:29:01.378" v="8742" actId="478"/>
          <ac:spMkLst>
            <pc:docMk/>
            <pc:sldMk cId="1835742628" sldId="429"/>
            <ac:spMk id="7" creationId="{46B84D55-D614-3B6C-D575-82FCAB31913A}"/>
          </ac:spMkLst>
        </pc:spChg>
        <pc:spChg chg="add mod">
          <ac:chgData name="Sergei Dobrovolskii" userId="73d305bacc4c2cf3" providerId="LiveId" clId="{BA5AE6BD-1FCA-3F46-A157-D0C38B6C5D62}" dt="2022-09-17T11:36:14.128" v="12683" actId="1076"/>
          <ac:spMkLst>
            <pc:docMk/>
            <pc:sldMk cId="1835742628" sldId="429"/>
            <ac:spMk id="7" creationId="{E9326D7F-7225-2DCB-DA19-F798F1043153}"/>
          </ac:spMkLst>
        </pc:spChg>
        <pc:spChg chg="mod">
          <ac:chgData name="Sergei Dobrovolskii" userId="73d305bacc4c2cf3" providerId="LiveId" clId="{BA5AE6BD-1FCA-3F46-A157-D0C38B6C5D62}" dt="2022-09-13T21:42:55.296" v="9141" actId="20577"/>
          <ac:spMkLst>
            <pc:docMk/>
            <pc:sldMk cId="1835742628" sldId="429"/>
            <ac:spMk id="8" creationId="{C73CADF4-67D8-7C7A-43B0-D03294647E2C}"/>
          </ac:spMkLst>
        </pc:spChg>
        <pc:spChg chg="mod">
          <ac:chgData name="Sergei Dobrovolskii" userId="73d305bacc4c2cf3" providerId="LiveId" clId="{BA5AE6BD-1FCA-3F46-A157-D0C38B6C5D62}" dt="2022-09-13T20:59:15.759" v="8329" actId="20577"/>
          <ac:spMkLst>
            <pc:docMk/>
            <pc:sldMk cId="1835742628" sldId="429"/>
            <ac:spMk id="9" creationId="{C5F21B60-B92A-3097-BD67-81376DEF702A}"/>
          </ac:spMkLst>
        </pc:spChg>
        <pc:picChg chg="add del">
          <ac:chgData name="Sergei Dobrovolskii" userId="73d305bacc4c2cf3" providerId="LiveId" clId="{BA5AE6BD-1FCA-3F46-A157-D0C38B6C5D62}" dt="2022-09-13T21:13:29.674" v="8331"/>
          <ac:picMkLst>
            <pc:docMk/>
            <pc:sldMk cId="1835742628" sldId="429"/>
            <ac:picMk id="10" creationId="{AAE83AF6-766C-7128-5153-1B01E647992E}"/>
          </ac:picMkLst>
        </pc:picChg>
        <pc:picChg chg="add del">
          <ac:chgData name="Sergei Dobrovolskii" userId="73d305bacc4c2cf3" providerId="LiveId" clId="{BA5AE6BD-1FCA-3F46-A157-D0C38B6C5D62}" dt="2022-09-13T21:13:33.594" v="8333"/>
          <ac:picMkLst>
            <pc:docMk/>
            <pc:sldMk cId="1835742628" sldId="429"/>
            <ac:picMk id="11" creationId="{5F5115F8-349A-3EE3-18E1-FA5A5525FC58}"/>
          </ac:picMkLst>
        </pc:picChg>
        <pc:picChg chg="add del mod modCrop">
          <ac:chgData name="Sergei Dobrovolskii" userId="73d305bacc4c2cf3" providerId="LiveId" clId="{BA5AE6BD-1FCA-3F46-A157-D0C38B6C5D62}" dt="2022-09-13T21:29:13.085" v="8749" actId="1076"/>
          <ac:picMkLst>
            <pc:docMk/>
            <pc:sldMk cId="1835742628" sldId="429"/>
            <ac:picMk id="12" creationId="{E54D0BC0-C608-F55F-A575-163A67E8039C}"/>
          </ac:picMkLst>
        </pc:picChg>
      </pc:sldChg>
      <pc:sldChg chg="modSp new del mod ord">
        <pc:chgData name="Sergei Dobrovolskii" userId="73d305bacc4c2cf3" providerId="LiveId" clId="{BA5AE6BD-1FCA-3F46-A157-D0C38B6C5D62}" dt="2022-09-17T11:47:26.793" v="12950" actId="2696"/>
        <pc:sldMkLst>
          <pc:docMk/>
          <pc:sldMk cId="835142091" sldId="430"/>
        </pc:sldMkLst>
        <pc:spChg chg="mod">
          <ac:chgData name="Sergei Dobrovolskii" userId="73d305bacc4c2cf3" providerId="LiveId" clId="{BA5AE6BD-1FCA-3F46-A157-D0C38B6C5D62}" dt="2022-09-15T21:39:07.426" v="12198" actId="20577"/>
          <ac:spMkLst>
            <pc:docMk/>
            <pc:sldMk cId="835142091" sldId="430"/>
            <ac:spMk id="5" creationId="{2E91C648-287D-E7BD-0638-B82DD299855C}"/>
          </ac:spMkLst>
        </pc:spChg>
        <pc:spChg chg="mod">
          <ac:chgData name="Sergei Dobrovolskii" userId="73d305bacc4c2cf3" providerId="LiveId" clId="{BA5AE6BD-1FCA-3F46-A157-D0C38B6C5D62}" dt="2022-09-13T17:32:22.953" v="5481" actId="20577"/>
          <ac:spMkLst>
            <pc:docMk/>
            <pc:sldMk cId="835142091" sldId="430"/>
            <ac:spMk id="6" creationId="{71D8CF72-1DB6-A0B4-155E-10F3A35E7E32}"/>
          </ac:spMkLst>
        </pc:spChg>
        <pc:spChg chg="mod">
          <ac:chgData name="Sergei Dobrovolskii" userId="73d305bacc4c2cf3" providerId="LiveId" clId="{BA5AE6BD-1FCA-3F46-A157-D0C38B6C5D62}" dt="2022-09-13T15:06:20.565" v="4924" actId="20577"/>
          <ac:spMkLst>
            <pc:docMk/>
            <pc:sldMk cId="835142091" sldId="430"/>
            <ac:spMk id="7" creationId="{2126077C-7C07-61B5-3646-0A43AE0249A8}"/>
          </ac:spMkLst>
        </pc:spChg>
      </pc:sldChg>
      <pc:sldChg chg="addSp delSp modSp new mod">
        <pc:chgData name="Sergei Dobrovolskii" userId="73d305bacc4c2cf3" providerId="LiveId" clId="{BA5AE6BD-1FCA-3F46-A157-D0C38B6C5D62}" dt="2022-09-15T14:35:06.513" v="10522" actId="1076"/>
        <pc:sldMkLst>
          <pc:docMk/>
          <pc:sldMk cId="4134735101" sldId="431"/>
        </pc:sldMkLst>
        <pc:spChg chg="mod">
          <ac:chgData name="Sergei Dobrovolskii" userId="73d305bacc4c2cf3" providerId="LiveId" clId="{BA5AE6BD-1FCA-3F46-A157-D0C38B6C5D62}" dt="2022-09-15T14:35:06.513" v="10522" actId="1076"/>
          <ac:spMkLst>
            <pc:docMk/>
            <pc:sldMk cId="4134735101" sldId="431"/>
            <ac:spMk id="5" creationId="{4DB50EC9-AECD-B428-2453-9814BB6F3776}"/>
          </ac:spMkLst>
        </pc:spChg>
        <pc:spChg chg="mod">
          <ac:chgData name="Sergei Dobrovolskii" userId="73d305bacc4c2cf3" providerId="LiveId" clId="{BA5AE6BD-1FCA-3F46-A157-D0C38B6C5D62}" dt="2022-09-13T17:33:17.097" v="5567" actId="20577"/>
          <ac:spMkLst>
            <pc:docMk/>
            <pc:sldMk cId="4134735101" sldId="431"/>
            <ac:spMk id="6" creationId="{A7309D98-7819-28C6-4651-4DFDEE16F9FE}"/>
          </ac:spMkLst>
        </pc:spChg>
        <pc:spChg chg="del">
          <ac:chgData name="Sergei Dobrovolskii" userId="73d305bacc4c2cf3" providerId="LiveId" clId="{BA5AE6BD-1FCA-3F46-A157-D0C38B6C5D62}" dt="2022-09-13T16:50:30.033" v="5433" actId="478"/>
          <ac:spMkLst>
            <pc:docMk/>
            <pc:sldMk cId="4134735101" sldId="431"/>
            <ac:spMk id="7" creationId="{E5CB65BB-6DEA-0A08-EC73-81D3EC1E2918}"/>
          </ac:spMkLst>
        </pc:spChg>
        <pc:spChg chg="mod">
          <ac:chgData name="Sergei Dobrovolskii" userId="73d305bacc4c2cf3" providerId="LiveId" clId="{BA5AE6BD-1FCA-3F46-A157-D0C38B6C5D62}" dt="2022-09-13T18:05:24.735" v="6616" actId="14100"/>
          <ac:spMkLst>
            <pc:docMk/>
            <pc:sldMk cId="4134735101" sldId="431"/>
            <ac:spMk id="8" creationId="{127A9100-9901-FE9D-E658-223BC5C74AD2}"/>
          </ac:spMkLst>
        </pc:spChg>
        <pc:spChg chg="add del mod">
          <ac:chgData name="Sergei Dobrovolskii" userId="73d305bacc4c2cf3" providerId="LiveId" clId="{BA5AE6BD-1FCA-3F46-A157-D0C38B6C5D62}" dt="2022-09-13T15:36:16.736" v="5329"/>
          <ac:spMkLst>
            <pc:docMk/>
            <pc:sldMk cId="4134735101" sldId="431"/>
            <ac:spMk id="9" creationId="{C966451D-CB9B-CC10-3209-9ED810325FCE}"/>
          </ac:spMkLst>
        </pc:spChg>
        <pc:spChg chg="add mod">
          <ac:chgData name="Sergei Dobrovolskii" userId="73d305bacc4c2cf3" providerId="LiveId" clId="{BA5AE6BD-1FCA-3F46-A157-D0C38B6C5D62}" dt="2022-09-15T14:35:06.513" v="10522" actId="1076"/>
          <ac:spMkLst>
            <pc:docMk/>
            <pc:sldMk cId="4134735101" sldId="431"/>
            <ac:spMk id="10" creationId="{A5A0920C-EDB4-A606-02F3-EC91D0CBD2E4}"/>
          </ac:spMkLst>
        </pc:spChg>
        <pc:spChg chg="add mod">
          <ac:chgData name="Sergei Dobrovolskii" userId="73d305bacc4c2cf3" providerId="LiveId" clId="{BA5AE6BD-1FCA-3F46-A157-D0C38B6C5D62}" dt="2022-09-13T17:29:46.943" v="5438" actId="207"/>
          <ac:spMkLst>
            <pc:docMk/>
            <pc:sldMk cId="4134735101" sldId="431"/>
            <ac:spMk id="20" creationId="{99B1BB74-F4E6-C681-95E0-334A2A3B82EC}"/>
          </ac:spMkLst>
        </pc:spChg>
        <pc:spChg chg="add mod">
          <ac:chgData name="Sergei Dobrovolskii" userId="73d305bacc4c2cf3" providerId="LiveId" clId="{BA5AE6BD-1FCA-3F46-A157-D0C38B6C5D62}" dt="2022-09-13T17:29:46.943" v="5438" actId="207"/>
          <ac:spMkLst>
            <pc:docMk/>
            <pc:sldMk cId="4134735101" sldId="431"/>
            <ac:spMk id="21" creationId="{7FBF4C58-4AB8-66DB-8D22-AFE509C509B6}"/>
          </ac:spMkLst>
        </pc:spChg>
        <pc:spChg chg="add mod">
          <ac:chgData name="Sergei Dobrovolskii" userId="73d305bacc4c2cf3" providerId="LiveId" clId="{BA5AE6BD-1FCA-3F46-A157-D0C38B6C5D62}" dt="2022-09-13T17:29:46.943" v="5438" actId="207"/>
          <ac:spMkLst>
            <pc:docMk/>
            <pc:sldMk cId="4134735101" sldId="431"/>
            <ac:spMk id="22" creationId="{A0090EB2-5C06-748F-D62B-9494D8AF1A11}"/>
          </ac:spMkLst>
        </pc:spChg>
        <pc:spChg chg="add mod">
          <ac:chgData name="Sergei Dobrovolskii" userId="73d305bacc4c2cf3" providerId="LiveId" clId="{BA5AE6BD-1FCA-3F46-A157-D0C38B6C5D62}" dt="2022-09-13T17:29:46.943" v="5438" actId="207"/>
          <ac:spMkLst>
            <pc:docMk/>
            <pc:sldMk cId="4134735101" sldId="431"/>
            <ac:spMk id="23" creationId="{71FAA446-C559-6A10-C989-07C9EA527D49}"/>
          </ac:spMkLst>
        </pc:spChg>
        <pc:spChg chg="add mod">
          <ac:chgData name="Sergei Dobrovolskii" userId="73d305bacc4c2cf3" providerId="LiveId" clId="{BA5AE6BD-1FCA-3F46-A157-D0C38B6C5D62}" dt="2022-09-13T17:29:46.943" v="5438" actId="207"/>
          <ac:spMkLst>
            <pc:docMk/>
            <pc:sldMk cId="4134735101" sldId="431"/>
            <ac:spMk id="24" creationId="{ED71A686-376B-5A08-B8E3-A324544F8DAA}"/>
          </ac:spMkLst>
        </pc:spChg>
        <pc:spChg chg="add mod">
          <ac:chgData name="Sergei Dobrovolskii" userId="73d305bacc4c2cf3" providerId="LiveId" clId="{BA5AE6BD-1FCA-3F46-A157-D0C38B6C5D62}" dt="2022-09-13T17:29:46.943" v="5438" actId="207"/>
          <ac:spMkLst>
            <pc:docMk/>
            <pc:sldMk cId="4134735101" sldId="431"/>
            <ac:spMk id="25" creationId="{1F67D761-4B0D-0D76-1A87-468AA3E82028}"/>
          </ac:spMkLst>
        </pc:spChg>
        <pc:spChg chg="add mod">
          <ac:chgData name="Sergei Dobrovolskii" userId="73d305bacc4c2cf3" providerId="LiveId" clId="{BA5AE6BD-1FCA-3F46-A157-D0C38B6C5D62}" dt="2022-09-13T17:29:46.943" v="5438" actId="207"/>
          <ac:spMkLst>
            <pc:docMk/>
            <pc:sldMk cId="4134735101" sldId="431"/>
            <ac:spMk id="26" creationId="{95E30AB4-AEC0-4DE2-B06D-5CFD35BE19CD}"/>
          </ac:spMkLst>
        </pc:spChg>
        <pc:spChg chg="add mod">
          <ac:chgData name="Sergei Dobrovolskii" userId="73d305bacc4c2cf3" providerId="LiveId" clId="{BA5AE6BD-1FCA-3F46-A157-D0C38B6C5D62}" dt="2022-09-13T17:29:46.943" v="5438" actId="207"/>
          <ac:spMkLst>
            <pc:docMk/>
            <pc:sldMk cId="4134735101" sldId="431"/>
            <ac:spMk id="27" creationId="{EE1B175B-8773-1515-A45F-1582D04221A8}"/>
          </ac:spMkLst>
        </pc:spChg>
        <pc:spChg chg="add del mod">
          <ac:chgData name="Sergei Dobrovolskii" userId="73d305bacc4c2cf3" providerId="LiveId" clId="{BA5AE6BD-1FCA-3F46-A157-D0C38B6C5D62}" dt="2022-09-13T18:03:16.886" v="6506" actId="478"/>
          <ac:spMkLst>
            <pc:docMk/>
            <pc:sldMk cId="4134735101" sldId="431"/>
            <ac:spMk id="29" creationId="{54B6E6C2-1022-BA9C-6246-BE30362915A1}"/>
          </ac:spMkLst>
        </pc:spChg>
        <pc:grpChg chg="add mod">
          <ac:chgData name="Sergei Dobrovolskii" userId="73d305bacc4c2cf3" providerId="LiveId" clId="{BA5AE6BD-1FCA-3F46-A157-D0C38B6C5D62}" dt="2022-09-13T16:50:35.560" v="5435" actId="1076"/>
          <ac:grpSpMkLst>
            <pc:docMk/>
            <pc:sldMk cId="4134735101" sldId="431"/>
            <ac:grpSpMk id="11" creationId="{02B6EB2F-E29B-B52D-DA6B-B1D74FCC5F40}"/>
          </ac:grpSpMkLst>
        </pc:grpChg>
        <pc:grpChg chg="add mod">
          <ac:chgData name="Sergei Dobrovolskii" userId="73d305bacc4c2cf3" providerId="LiveId" clId="{BA5AE6BD-1FCA-3F46-A157-D0C38B6C5D62}" dt="2022-09-13T18:03:20.208" v="6507" actId="1076"/>
          <ac:grpSpMkLst>
            <pc:docMk/>
            <pc:sldMk cId="4134735101" sldId="431"/>
            <ac:grpSpMk id="28" creationId="{5FB0E9C9-114C-C67F-53DC-8708C116898E}"/>
          </ac:grpSpMkLst>
        </pc:grpChg>
        <pc:picChg chg="mod">
          <ac:chgData name="Sergei Dobrovolskii" userId="73d305bacc4c2cf3" providerId="LiveId" clId="{BA5AE6BD-1FCA-3F46-A157-D0C38B6C5D62}" dt="2022-09-13T16:50:28.259" v="5432"/>
          <ac:picMkLst>
            <pc:docMk/>
            <pc:sldMk cId="4134735101" sldId="431"/>
            <ac:picMk id="12" creationId="{02A39967-3262-0101-5B9F-FDF91B3A6897}"/>
          </ac:picMkLst>
        </pc:picChg>
        <pc:picChg chg="mod">
          <ac:chgData name="Sergei Dobrovolskii" userId="73d305bacc4c2cf3" providerId="LiveId" clId="{BA5AE6BD-1FCA-3F46-A157-D0C38B6C5D62}" dt="2022-09-13T16:50:28.259" v="5432"/>
          <ac:picMkLst>
            <pc:docMk/>
            <pc:sldMk cId="4134735101" sldId="431"/>
            <ac:picMk id="13" creationId="{D9458FF9-8416-3881-1FA6-DC20D08B56F8}"/>
          </ac:picMkLst>
        </pc:picChg>
        <pc:picChg chg="mod">
          <ac:chgData name="Sergei Dobrovolskii" userId="73d305bacc4c2cf3" providerId="LiveId" clId="{BA5AE6BD-1FCA-3F46-A157-D0C38B6C5D62}" dt="2022-09-13T16:50:28.259" v="5432"/>
          <ac:picMkLst>
            <pc:docMk/>
            <pc:sldMk cId="4134735101" sldId="431"/>
            <ac:picMk id="14" creationId="{BFDB5ED6-3FBC-01BA-83BF-C4EBB1631C04}"/>
          </ac:picMkLst>
        </pc:picChg>
        <pc:picChg chg="mod">
          <ac:chgData name="Sergei Dobrovolskii" userId="73d305bacc4c2cf3" providerId="LiveId" clId="{BA5AE6BD-1FCA-3F46-A157-D0C38B6C5D62}" dt="2022-09-13T16:50:28.259" v="5432"/>
          <ac:picMkLst>
            <pc:docMk/>
            <pc:sldMk cId="4134735101" sldId="431"/>
            <ac:picMk id="15" creationId="{BF75B3E3-DB8A-2B59-E19E-BB5BEDBC171D}"/>
          </ac:picMkLst>
        </pc:picChg>
        <pc:picChg chg="mod">
          <ac:chgData name="Sergei Dobrovolskii" userId="73d305bacc4c2cf3" providerId="LiveId" clId="{BA5AE6BD-1FCA-3F46-A157-D0C38B6C5D62}" dt="2022-09-13T16:50:28.259" v="5432"/>
          <ac:picMkLst>
            <pc:docMk/>
            <pc:sldMk cId="4134735101" sldId="431"/>
            <ac:picMk id="16" creationId="{4053FECB-503B-32D4-840F-25CC59DF3391}"/>
          </ac:picMkLst>
        </pc:picChg>
        <pc:picChg chg="mod">
          <ac:chgData name="Sergei Dobrovolskii" userId="73d305bacc4c2cf3" providerId="LiveId" clId="{BA5AE6BD-1FCA-3F46-A157-D0C38B6C5D62}" dt="2022-09-13T16:50:28.259" v="5432"/>
          <ac:picMkLst>
            <pc:docMk/>
            <pc:sldMk cId="4134735101" sldId="431"/>
            <ac:picMk id="17" creationId="{8CF46B1F-D287-BAB4-8135-34316C724CA4}"/>
          </ac:picMkLst>
        </pc:picChg>
        <pc:picChg chg="mod">
          <ac:chgData name="Sergei Dobrovolskii" userId="73d305bacc4c2cf3" providerId="LiveId" clId="{BA5AE6BD-1FCA-3F46-A157-D0C38B6C5D62}" dt="2022-09-13T16:50:28.259" v="5432"/>
          <ac:picMkLst>
            <pc:docMk/>
            <pc:sldMk cId="4134735101" sldId="431"/>
            <ac:picMk id="18" creationId="{7D928EBA-ABBB-1033-11C3-2297CEEB8F03}"/>
          </ac:picMkLst>
        </pc:picChg>
        <pc:picChg chg="mod">
          <ac:chgData name="Sergei Dobrovolskii" userId="73d305bacc4c2cf3" providerId="LiveId" clId="{BA5AE6BD-1FCA-3F46-A157-D0C38B6C5D62}" dt="2022-09-13T16:50:28.259" v="5432"/>
          <ac:picMkLst>
            <pc:docMk/>
            <pc:sldMk cId="4134735101" sldId="431"/>
            <ac:picMk id="19" creationId="{AAF3E402-76E2-3DF9-5F86-64F54728A100}"/>
          </ac:picMkLst>
        </pc:picChg>
      </pc:sldChg>
      <pc:sldChg chg="addSp delSp modSp new mod">
        <pc:chgData name="Sergei Dobrovolskii" userId="73d305bacc4c2cf3" providerId="LiveId" clId="{BA5AE6BD-1FCA-3F46-A157-D0C38B6C5D62}" dt="2022-09-17T10:35:07.489" v="12219" actId="208"/>
        <pc:sldMkLst>
          <pc:docMk/>
          <pc:sldMk cId="2778401681" sldId="432"/>
        </pc:sldMkLst>
        <pc:spChg chg="mod">
          <ac:chgData name="Sergei Dobrovolskii" userId="73d305bacc4c2cf3" providerId="LiveId" clId="{BA5AE6BD-1FCA-3F46-A157-D0C38B6C5D62}" dt="2022-09-13T17:38:21.818" v="5762"/>
          <ac:spMkLst>
            <pc:docMk/>
            <pc:sldMk cId="2778401681" sldId="432"/>
            <ac:spMk id="2" creationId="{75181EFF-BA67-D166-4CD9-A01597949660}"/>
          </ac:spMkLst>
        </pc:spChg>
        <pc:spChg chg="mod">
          <ac:chgData name="Sergei Dobrovolskii" userId="73d305bacc4c2cf3" providerId="LiveId" clId="{BA5AE6BD-1FCA-3F46-A157-D0C38B6C5D62}" dt="2022-09-13T17:38:28.884" v="5787" actId="20577"/>
          <ac:spMkLst>
            <pc:docMk/>
            <pc:sldMk cId="2778401681" sldId="432"/>
            <ac:spMk id="6" creationId="{CDB888F8-66E9-642D-D40C-7C6C8D06E1E5}"/>
          </ac:spMkLst>
        </pc:spChg>
        <pc:spChg chg="add mod">
          <ac:chgData name="Sergei Dobrovolskii" userId="73d305bacc4c2cf3" providerId="LiveId" clId="{BA5AE6BD-1FCA-3F46-A157-D0C38B6C5D62}" dt="2022-09-13T17:43:58.469" v="5938" actId="1076"/>
          <ac:spMkLst>
            <pc:docMk/>
            <pc:sldMk cId="2778401681" sldId="432"/>
            <ac:spMk id="7" creationId="{BF71B592-0C47-77D0-C13C-60EC830556E1}"/>
          </ac:spMkLst>
        </pc:spChg>
        <pc:spChg chg="add mod">
          <ac:chgData name="Sergei Dobrovolskii" userId="73d305bacc4c2cf3" providerId="LiveId" clId="{BA5AE6BD-1FCA-3F46-A157-D0C38B6C5D62}" dt="2022-09-13T17:45:09.480" v="5949" actId="207"/>
          <ac:spMkLst>
            <pc:docMk/>
            <pc:sldMk cId="2778401681" sldId="432"/>
            <ac:spMk id="8" creationId="{4ABAB618-3B0D-067D-A3D2-FD64A1F4B6B7}"/>
          </ac:spMkLst>
        </pc:spChg>
        <pc:spChg chg="add mod">
          <ac:chgData name="Sergei Dobrovolskii" userId="73d305bacc4c2cf3" providerId="LiveId" clId="{BA5AE6BD-1FCA-3F46-A157-D0C38B6C5D62}" dt="2022-09-13T17:45:02.136" v="5948" actId="207"/>
          <ac:spMkLst>
            <pc:docMk/>
            <pc:sldMk cId="2778401681" sldId="432"/>
            <ac:spMk id="9" creationId="{A138819B-5248-4F88-8FD3-48816192A06F}"/>
          </ac:spMkLst>
        </pc:spChg>
        <pc:spChg chg="add mod">
          <ac:chgData name="Sergei Dobrovolskii" userId="73d305bacc4c2cf3" providerId="LiveId" clId="{BA5AE6BD-1FCA-3F46-A157-D0C38B6C5D62}" dt="2022-09-13T17:43:58.469" v="5938" actId="1076"/>
          <ac:spMkLst>
            <pc:docMk/>
            <pc:sldMk cId="2778401681" sldId="432"/>
            <ac:spMk id="14" creationId="{E09B18AE-0225-0F7C-89D2-E8E93CE6D289}"/>
          </ac:spMkLst>
        </pc:spChg>
        <pc:spChg chg="add mod">
          <ac:chgData name="Sergei Dobrovolskii" userId="73d305bacc4c2cf3" providerId="LiveId" clId="{BA5AE6BD-1FCA-3F46-A157-D0C38B6C5D62}" dt="2022-09-13T17:45:09.480" v="5949" actId="207"/>
          <ac:spMkLst>
            <pc:docMk/>
            <pc:sldMk cId="2778401681" sldId="432"/>
            <ac:spMk id="15" creationId="{82B26F6B-4E0D-3A2E-DEC6-0E3181BE2C88}"/>
          </ac:spMkLst>
        </pc:spChg>
        <pc:spChg chg="add mod">
          <ac:chgData name="Sergei Dobrovolskii" userId="73d305bacc4c2cf3" providerId="LiveId" clId="{BA5AE6BD-1FCA-3F46-A157-D0C38B6C5D62}" dt="2022-09-13T17:45:02.136" v="5948" actId="207"/>
          <ac:spMkLst>
            <pc:docMk/>
            <pc:sldMk cId="2778401681" sldId="432"/>
            <ac:spMk id="16" creationId="{948C884B-8368-1A68-39EB-2AD2FC53DCB5}"/>
          </ac:spMkLst>
        </pc:spChg>
        <pc:spChg chg="add mod">
          <ac:chgData name="Sergei Dobrovolskii" userId="73d305bacc4c2cf3" providerId="LiveId" clId="{BA5AE6BD-1FCA-3F46-A157-D0C38B6C5D62}" dt="2022-09-13T17:43:58.469" v="5938" actId="1076"/>
          <ac:spMkLst>
            <pc:docMk/>
            <pc:sldMk cId="2778401681" sldId="432"/>
            <ac:spMk id="22" creationId="{A7528A15-6FDA-5EDF-58EA-40B0E925907A}"/>
          </ac:spMkLst>
        </pc:spChg>
        <pc:spChg chg="add mod">
          <ac:chgData name="Sergei Dobrovolskii" userId="73d305bacc4c2cf3" providerId="LiveId" clId="{BA5AE6BD-1FCA-3F46-A157-D0C38B6C5D62}" dt="2022-09-13T17:43:58.469" v="5938" actId="1076"/>
          <ac:spMkLst>
            <pc:docMk/>
            <pc:sldMk cId="2778401681" sldId="432"/>
            <ac:spMk id="23" creationId="{A9290C2D-7768-FFB6-112C-6A9D72CCAA8D}"/>
          </ac:spMkLst>
        </pc:spChg>
        <pc:spChg chg="add mod">
          <ac:chgData name="Sergei Dobrovolskii" userId="73d305bacc4c2cf3" providerId="LiveId" clId="{BA5AE6BD-1FCA-3F46-A157-D0C38B6C5D62}" dt="2022-09-13T17:46:05.194" v="5969" actId="1076"/>
          <ac:spMkLst>
            <pc:docMk/>
            <pc:sldMk cId="2778401681" sldId="432"/>
            <ac:spMk id="24" creationId="{9FDC8BD6-77A1-0FC3-9492-DCC0ED91ACC7}"/>
          </ac:spMkLst>
        </pc:spChg>
        <pc:spChg chg="add mod">
          <ac:chgData name="Sergei Dobrovolskii" userId="73d305bacc4c2cf3" providerId="LiveId" clId="{BA5AE6BD-1FCA-3F46-A157-D0C38B6C5D62}" dt="2022-09-13T17:46:16.903" v="5979" actId="1076"/>
          <ac:spMkLst>
            <pc:docMk/>
            <pc:sldMk cId="2778401681" sldId="432"/>
            <ac:spMk id="25" creationId="{81EE62ED-CE96-577C-5E9F-83F919BD8360}"/>
          </ac:spMkLst>
        </pc:spChg>
        <pc:spChg chg="add mod">
          <ac:chgData name="Sergei Dobrovolskii" userId="73d305bacc4c2cf3" providerId="LiveId" clId="{BA5AE6BD-1FCA-3F46-A157-D0C38B6C5D62}" dt="2022-09-13T17:45:18.192" v="5950" actId="207"/>
          <ac:spMkLst>
            <pc:docMk/>
            <pc:sldMk cId="2778401681" sldId="432"/>
            <ac:spMk id="31" creationId="{CA1C0199-0AD4-103B-8D32-567709339251}"/>
          </ac:spMkLst>
        </pc:spChg>
        <pc:spChg chg="add del mod">
          <ac:chgData name="Sergei Dobrovolskii" userId="73d305bacc4c2cf3" providerId="LiveId" clId="{BA5AE6BD-1FCA-3F46-A157-D0C38B6C5D62}" dt="2022-09-13T17:44:29.372" v="5943"/>
          <ac:spMkLst>
            <pc:docMk/>
            <pc:sldMk cId="2778401681" sldId="432"/>
            <ac:spMk id="32" creationId="{77335725-B67B-9D03-78D5-A0BFBD14F572}"/>
          </ac:spMkLst>
        </pc:spChg>
        <pc:spChg chg="add del mod">
          <ac:chgData name="Sergei Dobrovolskii" userId="73d305bacc4c2cf3" providerId="LiveId" clId="{BA5AE6BD-1FCA-3F46-A157-D0C38B6C5D62}" dt="2022-09-13T17:44:29.372" v="5943"/>
          <ac:spMkLst>
            <pc:docMk/>
            <pc:sldMk cId="2778401681" sldId="432"/>
            <ac:spMk id="33" creationId="{A244060E-D3FD-A42B-590A-318C2C5BED50}"/>
          </ac:spMkLst>
        </pc:spChg>
        <pc:spChg chg="add del mod">
          <ac:chgData name="Sergei Dobrovolskii" userId="73d305bacc4c2cf3" providerId="LiveId" clId="{BA5AE6BD-1FCA-3F46-A157-D0C38B6C5D62}" dt="2022-09-13T17:44:29.372" v="5943"/>
          <ac:spMkLst>
            <pc:docMk/>
            <pc:sldMk cId="2778401681" sldId="432"/>
            <ac:spMk id="34" creationId="{26CF92FB-BF66-D10E-4487-DCB74D613ABB}"/>
          </ac:spMkLst>
        </pc:spChg>
        <pc:spChg chg="add mod">
          <ac:chgData name="Sergei Dobrovolskii" userId="73d305bacc4c2cf3" providerId="LiveId" clId="{BA5AE6BD-1FCA-3F46-A157-D0C38B6C5D62}" dt="2022-09-13T17:44:43.611" v="5945" actId="167"/>
          <ac:spMkLst>
            <pc:docMk/>
            <pc:sldMk cId="2778401681" sldId="432"/>
            <ac:spMk id="37" creationId="{A0F49D0B-50CE-3099-9B64-131F3A5E8AA2}"/>
          </ac:spMkLst>
        </pc:spChg>
        <pc:grpChg chg="add mod">
          <ac:chgData name="Sergei Dobrovolskii" userId="73d305bacc4c2cf3" providerId="LiveId" clId="{BA5AE6BD-1FCA-3F46-A157-D0C38B6C5D62}" dt="2022-09-17T10:34:26.195" v="12214" actId="1076"/>
          <ac:grpSpMkLst>
            <pc:docMk/>
            <pc:sldMk cId="2778401681" sldId="432"/>
            <ac:grpSpMk id="10" creationId="{FB343044-8F7D-757F-7E3B-04B080E21D9A}"/>
          </ac:grpSpMkLst>
        </pc:grpChg>
        <pc:grpChg chg="add mod">
          <ac:chgData name="Sergei Dobrovolskii" userId="73d305bacc4c2cf3" providerId="LiveId" clId="{BA5AE6BD-1FCA-3F46-A157-D0C38B6C5D62}" dt="2022-09-13T17:43:33.857" v="5936" actId="1076"/>
          <ac:grpSpMkLst>
            <pc:docMk/>
            <pc:sldMk cId="2778401681" sldId="432"/>
            <ac:grpSpMk id="26" creationId="{159A4EB2-9430-C359-1769-7105D011DD31}"/>
          </ac:grpSpMkLst>
        </pc:grpChg>
        <pc:cxnChg chg="add mod">
          <ac:chgData name="Sergei Dobrovolskii" userId="73d305bacc4c2cf3" providerId="LiveId" clId="{BA5AE6BD-1FCA-3F46-A157-D0C38B6C5D62}" dt="2022-09-17T10:34:42.752" v="12216" actId="1582"/>
          <ac:cxnSpMkLst>
            <pc:docMk/>
            <pc:sldMk cId="2778401681" sldId="432"/>
            <ac:cxnSpMk id="11" creationId="{D40558A4-8706-FAAD-920A-72FAD7B1F345}"/>
          </ac:cxnSpMkLst>
        </pc:cxnChg>
        <pc:cxnChg chg="add mod">
          <ac:chgData name="Sergei Dobrovolskii" userId="73d305bacc4c2cf3" providerId="LiveId" clId="{BA5AE6BD-1FCA-3F46-A157-D0C38B6C5D62}" dt="2022-09-17T10:34:42.752" v="12216" actId="1582"/>
          <ac:cxnSpMkLst>
            <pc:docMk/>
            <pc:sldMk cId="2778401681" sldId="432"/>
            <ac:cxnSpMk id="13" creationId="{8A8FD147-4926-33FC-4600-40CE6C798202}"/>
          </ac:cxnSpMkLst>
        </pc:cxnChg>
        <pc:cxnChg chg="add mod">
          <ac:chgData name="Sergei Dobrovolskii" userId="73d305bacc4c2cf3" providerId="LiveId" clId="{BA5AE6BD-1FCA-3F46-A157-D0C38B6C5D62}" dt="2022-09-17T10:34:42.752" v="12216" actId="1582"/>
          <ac:cxnSpMkLst>
            <pc:docMk/>
            <pc:sldMk cId="2778401681" sldId="432"/>
            <ac:cxnSpMk id="17" creationId="{D2204350-E873-81EC-4E1A-B20246756E10}"/>
          </ac:cxnSpMkLst>
        </pc:cxnChg>
        <pc:cxnChg chg="add mod">
          <ac:chgData name="Sergei Dobrovolskii" userId="73d305bacc4c2cf3" providerId="LiveId" clId="{BA5AE6BD-1FCA-3F46-A157-D0C38B6C5D62}" dt="2022-09-17T10:35:07.489" v="12219" actId="208"/>
          <ac:cxnSpMkLst>
            <pc:docMk/>
            <pc:sldMk cId="2778401681" sldId="432"/>
            <ac:cxnSpMk id="18" creationId="{F8DBE3E5-ABD5-B7FB-7A32-7AC005D36090}"/>
          </ac:cxnSpMkLst>
        </pc:cxnChg>
        <pc:cxnChg chg="add del mod">
          <ac:chgData name="Sergei Dobrovolskii" userId="73d305bacc4c2cf3" providerId="LiveId" clId="{BA5AE6BD-1FCA-3F46-A157-D0C38B6C5D62}" dt="2022-09-13T17:44:29.372" v="5943"/>
          <ac:cxnSpMkLst>
            <pc:docMk/>
            <pc:sldMk cId="2778401681" sldId="432"/>
            <ac:cxnSpMk id="35" creationId="{E946FD08-FB85-5ECD-CA1B-6A2FF9CE84AE}"/>
          </ac:cxnSpMkLst>
        </pc:cxnChg>
        <pc:cxnChg chg="add del mod">
          <ac:chgData name="Sergei Dobrovolskii" userId="73d305bacc4c2cf3" providerId="LiveId" clId="{BA5AE6BD-1FCA-3F46-A157-D0C38B6C5D62}" dt="2022-09-13T17:44:29.372" v="5943"/>
          <ac:cxnSpMkLst>
            <pc:docMk/>
            <pc:sldMk cId="2778401681" sldId="432"/>
            <ac:cxnSpMk id="36" creationId="{EFF2B0E0-6F75-18B5-54D0-704FFBA0835C}"/>
          </ac:cxnSpMkLst>
        </pc:cxnChg>
      </pc:sldChg>
      <pc:sldChg chg="addSp delSp modSp new mod">
        <pc:chgData name="Sergei Dobrovolskii" userId="73d305bacc4c2cf3" providerId="LiveId" clId="{BA5AE6BD-1FCA-3F46-A157-D0C38B6C5D62}" dt="2022-09-16T18:39:30.461" v="12210" actId="20577"/>
        <pc:sldMkLst>
          <pc:docMk/>
          <pc:sldMk cId="178317270" sldId="433"/>
        </pc:sldMkLst>
        <pc:spChg chg="del mod">
          <ac:chgData name="Sergei Dobrovolskii" userId="73d305bacc4c2cf3" providerId="LiveId" clId="{BA5AE6BD-1FCA-3F46-A157-D0C38B6C5D62}" dt="2022-09-13T17:56:03.991" v="6366"/>
          <ac:spMkLst>
            <pc:docMk/>
            <pc:sldMk cId="178317270" sldId="433"/>
            <ac:spMk id="5" creationId="{AEA19C85-3D8C-29E2-BFB2-579D06C12D32}"/>
          </ac:spMkLst>
        </pc:spChg>
        <pc:spChg chg="add del mod">
          <ac:chgData name="Sergei Dobrovolskii" userId="73d305bacc4c2cf3" providerId="LiveId" clId="{BA5AE6BD-1FCA-3F46-A157-D0C38B6C5D62}" dt="2022-09-13T18:03:56.976" v="6523" actId="20577"/>
          <ac:spMkLst>
            <pc:docMk/>
            <pc:sldMk cId="178317270" sldId="433"/>
            <ac:spMk id="6" creationId="{3F238FE3-C17F-F8DB-DC6C-A16C865F2115}"/>
          </ac:spMkLst>
        </pc:spChg>
        <pc:spChg chg="del">
          <ac:chgData name="Sergei Dobrovolskii" userId="73d305bacc4c2cf3" providerId="LiveId" clId="{BA5AE6BD-1FCA-3F46-A157-D0C38B6C5D62}" dt="2022-09-13T17:55:55.432" v="6361"/>
          <ac:spMkLst>
            <pc:docMk/>
            <pc:sldMk cId="178317270" sldId="433"/>
            <ac:spMk id="7" creationId="{C59E5223-4CF7-01C5-4D50-782893F10BD9}"/>
          </ac:spMkLst>
        </pc:spChg>
        <pc:spChg chg="mod">
          <ac:chgData name="Sergei Dobrovolskii" userId="73d305bacc4c2cf3" providerId="LiveId" clId="{BA5AE6BD-1FCA-3F46-A157-D0C38B6C5D62}" dt="2022-09-13T18:04:18.538" v="6593" actId="20577"/>
          <ac:spMkLst>
            <pc:docMk/>
            <pc:sldMk cId="178317270" sldId="433"/>
            <ac:spMk id="8" creationId="{149BA575-37D7-B8DB-E697-8D78A3E3B652}"/>
          </ac:spMkLst>
        </pc:spChg>
        <pc:spChg chg="add mod">
          <ac:chgData name="Sergei Dobrovolskii" userId="73d305bacc4c2cf3" providerId="LiveId" clId="{BA5AE6BD-1FCA-3F46-A157-D0C38B6C5D62}" dt="2022-09-16T18:39:30.461" v="12210" actId="20577"/>
          <ac:spMkLst>
            <pc:docMk/>
            <pc:sldMk cId="178317270" sldId="433"/>
            <ac:spMk id="11" creationId="{11000D9F-F754-938F-3476-C5784CFAEE56}"/>
          </ac:spMkLst>
        </pc:spChg>
        <pc:spChg chg="add del mod">
          <ac:chgData name="Sergei Dobrovolskii" userId="73d305bacc4c2cf3" providerId="LiveId" clId="{BA5AE6BD-1FCA-3F46-A157-D0C38B6C5D62}" dt="2022-09-13T18:03:54.026" v="6509"/>
          <ac:spMkLst>
            <pc:docMk/>
            <pc:sldMk cId="178317270" sldId="433"/>
            <ac:spMk id="12" creationId="{D83294FE-20A5-0FB6-5AC7-12D27731648B}"/>
          </ac:spMkLst>
        </pc:spChg>
        <pc:picChg chg="add mod">
          <ac:chgData name="Sergei Dobrovolskii" userId="73d305bacc4c2cf3" providerId="LiveId" clId="{BA5AE6BD-1FCA-3F46-A157-D0C38B6C5D62}" dt="2022-09-13T17:55:55.432" v="6361"/>
          <ac:picMkLst>
            <pc:docMk/>
            <pc:sldMk cId="178317270" sldId="433"/>
            <ac:picMk id="9" creationId="{D1FC9849-BD03-F667-F9A3-24B703648CD1}"/>
          </ac:picMkLst>
        </pc:picChg>
        <pc:picChg chg="add del mod">
          <ac:chgData name="Sergei Dobrovolskii" userId="73d305bacc4c2cf3" providerId="LiveId" clId="{BA5AE6BD-1FCA-3F46-A157-D0C38B6C5D62}" dt="2022-09-13T17:55:59.189" v="6365"/>
          <ac:picMkLst>
            <pc:docMk/>
            <pc:sldMk cId="178317270" sldId="433"/>
            <ac:picMk id="10" creationId="{E6CB327A-84E0-3256-05B7-E8590F76D2C2}"/>
          </ac:picMkLst>
        </pc:picChg>
      </pc:sldChg>
      <pc:sldChg chg="addSp delSp modSp new del">
        <pc:chgData name="Sergei Dobrovolskii" userId="73d305bacc4c2cf3" providerId="LiveId" clId="{BA5AE6BD-1FCA-3F46-A157-D0C38B6C5D62}" dt="2022-09-13T17:55:49.779" v="6359" actId="680"/>
        <pc:sldMkLst>
          <pc:docMk/>
          <pc:sldMk cId="1461383984" sldId="433"/>
        </pc:sldMkLst>
        <pc:spChg chg="add del">
          <ac:chgData name="Sergei Dobrovolskii" userId="73d305bacc4c2cf3" providerId="LiveId" clId="{BA5AE6BD-1FCA-3F46-A157-D0C38B6C5D62}" dt="2022-09-13T17:55:49.346" v="6358"/>
          <ac:spMkLst>
            <pc:docMk/>
            <pc:sldMk cId="1461383984" sldId="433"/>
            <ac:spMk id="5" creationId="{B004A586-4441-166D-488B-1860E8B89083}"/>
          </ac:spMkLst>
        </pc:spChg>
        <pc:picChg chg="add del mod">
          <ac:chgData name="Sergei Dobrovolskii" userId="73d305bacc4c2cf3" providerId="LiveId" clId="{BA5AE6BD-1FCA-3F46-A157-D0C38B6C5D62}" dt="2022-09-13T17:55:49.346" v="6358"/>
          <ac:picMkLst>
            <pc:docMk/>
            <pc:sldMk cId="1461383984" sldId="433"/>
            <ac:picMk id="21" creationId="{3B2C08E8-EC91-808C-7030-02E9CB2141CD}"/>
          </ac:picMkLst>
        </pc:picChg>
      </pc:sldChg>
      <pc:sldChg chg="addSp delSp modSp new mod">
        <pc:chgData name="Sergei Dobrovolskii" userId="73d305bacc4c2cf3" providerId="LiveId" clId="{BA5AE6BD-1FCA-3F46-A157-D0C38B6C5D62}" dt="2022-09-17T11:50:38.712" v="12961" actId="1076"/>
        <pc:sldMkLst>
          <pc:docMk/>
          <pc:sldMk cId="3421813217" sldId="434"/>
        </pc:sldMkLst>
        <pc:spChg chg="mod">
          <ac:chgData name="Sergei Dobrovolskii" userId="73d305bacc4c2cf3" providerId="LiveId" clId="{BA5AE6BD-1FCA-3F46-A157-D0C38B6C5D62}" dt="2022-09-13T18:34:04.209" v="7289" actId="20577"/>
          <ac:spMkLst>
            <pc:docMk/>
            <pc:sldMk cId="3421813217" sldId="434"/>
            <ac:spMk id="2" creationId="{A758FE82-88B7-29F4-D1A1-EC526A4171BC}"/>
          </ac:spMkLst>
        </pc:spChg>
        <pc:spChg chg="mod">
          <ac:chgData name="Sergei Dobrovolskii" userId="73d305bacc4c2cf3" providerId="LiveId" clId="{BA5AE6BD-1FCA-3F46-A157-D0C38B6C5D62}" dt="2022-09-15T15:04:45.713" v="10889" actId="20577"/>
          <ac:spMkLst>
            <pc:docMk/>
            <pc:sldMk cId="3421813217" sldId="434"/>
            <ac:spMk id="6" creationId="{F31DB10E-C3F5-2A8D-39E4-799629405AFF}"/>
          </ac:spMkLst>
        </pc:spChg>
        <pc:spChg chg="add mod">
          <ac:chgData name="Sergei Dobrovolskii" userId="73d305bacc4c2cf3" providerId="LiveId" clId="{BA5AE6BD-1FCA-3F46-A157-D0C38B6C5D62}" dt="2022-09-13T18:31:09.879" v="7232" actId="1076"/>
          <ac:spMkLst>
            <pc:docMk/>
            <pc:sldMk cId="3421813217" sldId="434"/>
            <ac:spMk id="8" creationId="{C733667A-0314-4567-15EF-54EAF9C8DD66}"/>
          </ac:spMkLst>
        </pc:spChg>
        <pc:spChg chg="add mod">
          <ac:chgData name="Sergei Dobrovolskii" userId="73d305bacc4c2cf3" providerId="LiveId" clId="{BA5AE6BD-1FCA-3F46-A157-D0C38B6C5D62}" dt="2022-09-13T18:31:09.879" v="7232" actId="1076"/>
          <ac:spMkLst>
            <pc:docMk/>
            <pc:sldMk cId="3421813217" sldId="434"/>
            <ac:spMk id="9" creationId="{E239A1CD-E5D1-9040-3628-BBD2D2150D58}"/>
          </ac:spMkLst>
        </pc:spChg>
        <pc:spChg chg="add mod">
          <ac:chgData name="Sergei Dobrovolskii" userId="73d305bacc4c2cf3" providerId="LiveId" clId="{BA5AE6BD-1FCA-3F46-A157-D0C38B6C5D62}" dt="2022-09-13T18:31:09.879" v="7232" actId="1076"/>
          <ac:spMkLst>
            <pc:docMk/>
            <pc:sldMk cId="3421813217" sldId="434"/>
            <ac:spMk id="10" creationId="{1016399C-7A6B-05B1-8F1F-1A0CE9F253CF}"/>
          </ac:spMkLst>
        </pc:spChg>
        <pc:spChg chg="add mod">
          <ac:chgData name="Sergei Dobrovolskii" userId="73d305bacc4c2cf3" providerId="LiveId" clId="{BA5AE6BD-1FCA-3F46-A157-D0C38B6C5D62}" dt="2022-09-13T18:31:09.879" v="7232" actId="1076"/>
          <ac:spMkLst>
            <pc:docMk/>
            <pc:sldMk cId="3421813217" sldId="434"/>
            <ac:spMk id="11" creationId="{F5D1743D-5A94-EF1D-EB9D-25B8C839D6B6}"/>
          </ac:spMkLst>
        </pc:spChg>
        <pc:spChg chg="add mod">
          <ac:chgData name="Sergei Dobrovolskii" userId="73d305bacc4c2cf3" providerId="LiveId" clId="{BA5AE6BD-1FCA-3F46-A157-D0C38B6C5D62}" dt="2022-09-13T18:31:09.879" v="7232" actId="1076"/>
          <ac:spMkLst>
            <pc:docMk/>
            <pc:sldMk cId="3421813217" sldId="434"/>
            <ac:spMk id="12" creationId="{CADAAB34-8895-E135-C0EF-5890E036AD06}"/>
          </ac:spMkLst>
        </pc:spChg>
        <pc:spChg chg="add mod">
          <ac:chgData name="Sergei Dobrovolskii" userId="73d305bacc4c2cf3" providerId="LiveId" clId="{BA5AE6BD-1FCA-3F46-A157-D0C38B6C5D62}" dt="2022-09-13T18:31:09.879" v="7232" actId="1076"/>
          <ac:spMkLst>
            <pc:docMk/>
            <pc:sldMk cId="3421813217" sldId="434"/>
            <ac:spMk id="14" creationId="{E35AA20F-2FF5-2E62-ADD1-994CC0476FF7}"/>
          </ac:spMkLst>
        </pc:spChg>
        <pc:spChg chg="add mod">
          <ac:chgData name="Sergei Dobrovolskii" userId="73d305bacc4c2cf3" providerId="LiveId" clId="{BA5AE6BD-1FCA-3F46-A157-D0C38B6C5D62}" dt="2022-09-13T18:31:09.879" v="7232" actId="1076"/>
          <ac:spMkLst>
            <pc:docMk/>
            <pc:sldMk cId="3421813217" sldId="434"/>
            <ac:spMk id="17" creationId="{6CD920D7-9D13-3041-1CA8-FF7958143963}"/>
          </ac:spMkLst>
        </pc:spChg>
        <pc:spChg chg="add mod">
          <ac:chgData name="Sergei Dobrovolskii" userId="73d305bacc4c2cf3" providerId="LiveId" clId="{BA5AE6BD-1FCA-3F46-A157-D0C38B6C5D62}" dt="2022-09-13T18:31:09.879" v="7232" actId="1076"/>
          <ac:spMkLst>
            <pc:docMk/>
            <pc:sldMk cId="3421813217" sldId="434"/>
            <ac:spMk id="18" creationId="{F0D41350-CDBD-D90E-B83A-1148F672448D}"/>
          </ac:spMkLst>
        </pc:spChg>
        <pc:spChg chg="add mod">
          <ac:chgData name="Sergei Dobrovolskii" userId="73d305bacc4c2cf3" providerId="LiveId" clId="{BA5AE6BD-1FCA-3F46-A157-D0C38B6C5D62}" dt="2022-09-13T18:31:09.879" v="7232" actId="1076"/>
          <ac:spMkLst>
            <pc:docMk/>
            <pc:sldMk cId="3421813217" sldId="434"/>
            <ac:spMk id="19" creationId="{6002AC6C-D80A-9AF4-114C-F7466BDEB81C}"/>
          </ac:spMkLst>
        </pc:spChg>
        <pc:spChg chg="add mod">
          <ac:chgData name="Sergei Dobrovolskii" userId="73d305bacc4c2cf3" providerId="LiveId" clId="{BA5AE6BD-1FCA-3F46-A157-D0C38B6C5D62}" dt="2022-09-13T18:31:09.879" v="7232" actId="1076"/>
          <ac:spMkLst>
            <pc:docMk/>
            <pc:sldMk cId="3421813217" sldId="434"/>
            <ac:spMk id="20" creationId="{24AC3413-D975-E430-D9C9-01B029BC591C}"/>
          </ac:spMkLst>
        </pc:spChg>
        <pc:spChg chg="add mod">
          <ac:chgData name="Sergei Dobrovolskii" userId="73d305bacc4c2cf3" providerId="LiveId" clId="{BA5AE6BD-1FCA-3F46-A157-D0C38B6C5D62}" dt="2022-09-13T18:31:09.879" v="7232" actId="1076"/>
          <ac:spMkLst>
            <pc:docMk/>
            <pc:sldMk cId="3421813217" sldId="434"/>
            <ac:spMk id="22" creationId="{64FFC008-115F-3D2D-9B44-114A5CBBCC42}"/>
          </ac:spMkLst>
        </pc:spChg>
        <pc:spChg chg="add mod">
          <ac:chgData name="Sergei Dobrovolskii" userId="73d305bacc4c2cf3" providerId="LiveId" clId="{BA5AE6BD-1FCA-3F46-A157-D0C38B6C5D62}" dt="2022-09-17T11:50:38.712" v="12961" actId="1076"/>
          <ac:spMkLst>
            <pc:docMk/>
            <pc:sldMk cId="3421813217" sldId="434"/>
            <ac:spMk id="24" creationId="{A738FE26-079E-95B1-F398-292358820E41}"/>
          </ac:spMkLst>
        </pc:spChg>
        <pc:spChg chg="add del mod">
          <ac:chgData name="Sergei Dobrovolskii" userId="73d305bacc4c2cf3" providerId="LiveId" clId="{BA5AE6BD-1FCA-3F46-A157-D0C38B6C5D62}" dt="2022-09-15T15:02:04.647" v="10875" actId="478"/>
          <ac:spMkLst>
            <pc:docMk/>
            <pc:sldMk cId="3421813217" sldId="434"/>
            <ac:spMk id="30" creationId="{52CF22EA-384A-89AA-44B8-BD7DE304C8D3}"/>
          </ac:spMkLst>
        </pc:spChg>
        <pc:spChg chg="add del mod">
          <ac:chgData name="Sergei Dobrovolskii" userId="73d305bacc4c2cf3" providerId="LiveId" clId="{BA5AE6BD-1FCA-3F46-A157-D0C38B6C5D62}" dt="2022-09-13T18:38:28.792" v="7458"/>
          <ac:spMkLst>
            <pc:docMk/>
            <pc:sldMk cId="3421813217" sldId="434"/>
            <ac:spMk id="31" creationId="{7CB2732B-30D5-6F53-D75F-CB3A6FD1101D}"/>
          </ac:spMkLst>
        </pc:spChg>
        <pc:spChg chg="add del">
          <ac:chgData name="Sergei Dobrovolskii" userId="73d305bacc4c2cf3" providerId="LiveId" clId="{BA5AE6BD-1FCA-3F46-A157-D0C38B6C5D62}" dt="2022-09-13T18:40:54.874" v="7575" actId="478"/>
          <ac:spMkLst>
            <pc:docMk/>
            <pc:sldMk cId="3421813217" sldId="434"/>
            <ac:spMk id="32" creationId="{3CB583F6-C220-99BE-DCAE-4447422132C4}"/>
          </ac:spMkLst>
        </pc:spChg>
        <pc:spChg chg="add mod">
          <ac:chgData name="Sergei Dobrovolskii" userId="73d305bacc4c2cf3" providerId="LiveId" clId="{BA5AE6BD-1FCA-3F46-A157-D0C38B6C5D62}" dt="2022-09-13T18:41:37.734" v="7583" actId="208"/>
          <ac:spMkLst>
            <pc:docMk/>
            <pc:sldMk cId="3421813217" sldId="434"/>
            <ac:spMk id="33" creationId="{FF4F440B-C2CF-D91A-9007-DE5B0B1D06AB}"/>
          </ac:spMkLst>
        </pc:spChg>
        <pc:spChg chg="add mod">
          <ac:chgData name="Sergei Dobrovolskii" userId="73d305bacc4c2cf3" providerId="LiveId" clId="{BA5AE6BD-1FCA-3F46-A157-D0C38B6C5D62}" dt="2022-09-15T15:02:24.924" v="10878" actId="1076"/>
          <ac:spMkLst>
            <pc:docMk/>
            <pc:sldMk cId="3421813217" sldId="434"/>
            <ac:spMk id="59" creationId="{7D824793-81F4-E8B9-7F59-7C255F1C195E}"/>
          </ac:spMkLst>
        </pc:spChg>
        <pc:grpChg chg="add mod">
          <ac:chgData name="Sergei Dobrovolskii" userId="73d305bacc4c2cf3" providerId="LiveId" clId="{BA5AE6BD-1FCA-3F46-A157-D0C38B6C5D62}" dt="2022-09-13T20:35:33.392" v="7688" actId="1076"/>
          <ac:grpSpMkLst>
            <pc:docMk/>
            <pc:sldMk cId="3421813217" sldId="434"/>
            <ac:grpSpMk id="34" creationId="{9EF86B3B-6571-2ED7-3B85-1E36BF4B7FB3}"/>
          </ac:grpSpMkLst>
        </pc:grpChg>
        <pc:grpChg chg="add mod">
          <ac:chgData name="Sergei Dobrovolskii" userId="73d305bacc4c2cf3" providerId="LiveId" clId="{BA5AE6BD-1FCA-3F46-A157-D0C38B6C5D62}" dt="2022-09-15T15:02:21.664" v="10877" actId="1076"/>
          <ac:grpSpMkLst>
            <pc:docMk/>
            <pc:sldMk cId="3421813217" sldId="434"/>
            <ac:grpSpMk id="57" creationId="{C972C46D-1662-D615-5F9C-537BF99CE94F}"/>
          </ac:grpSpMkLst>
        </pc:grpChg>
        <pc:graphicFrameChg chg="add del mod modGraphic">
          <ac:chgData name="Sergei Dobrovolskii" userId="73d305bacc4c2cf3" providerId="LiveId" clId="{BA5AE6BD-1FCA-3F46-A157-D0C38B6C5D62}" dt="2022-09-13T18:30:30.943" v="7226" actId="21"/>
          <ac:graphicFrameMkLst>
            <pc:docMk/>
            <pc:sldMk cId="3421813217" sldId="434"/>
            <ac:graphicFrameMk id="23" creationId="{D0C7FBF9-73C4-CCAA-77F6-3CAE2096CD61}"/>
          </ac:graphicFrameMkLst>
        </pc:graphicFrameChg>
        <pc:graphicFrameChg chg="add del mod modGraphic">
          <ac:chgData name="Sergei Dobrovolskii" userId="73d305bacc4c2cf3" providerId="LiveId" clId="{BA5AE6BD-1FCA-3F46-A157-D0C38B6C5D62}" dt="2022-09-13T20:34:02.006" v="7599" actId="21"/>
          <ac:graphicFrameMkLst>
            <pc:docMk/>
            <pc:sldMk cId="3421813217" sldId="434"/>
            <ac:graphicFrameMk id="28" creationId="{C6575119-D355-55AD-1A86-3866C5B1FFDF}"/>
          </ac:graphicFrameMkLst>
        </pc:graphicFrameChg>
        <pc:graphicFrameChg chg="add del mod">
          <ac:chgData name="Sergei Dobrovolskii" userId="73d305bacc4c2cf3" providerId="LiveId" clId="{BA5AE6BD-1FCA-3F46-A157-D0C38B6C5D62}" dt="2022-09-13T20:34:07.692" v="7602"/>
          <ac:graphicFrameMkLst>
            <pc:docMk/>
            <pc:sldMk cId="3421813217" sldId="434"/>
            <ac:graphicFrameMk id="39" creationId="{9C54EB8E-6CDF-4B75-3DF1-D7057B326AF1}"/>
          </ac:graphicFrameMkLst>
        </pc:graphicFrameChg>
        <pc:picChg chg="add mod modCrop">
          <ac:chgData name="Sergei Dobrovolskii" userId="73d305bacc4c2cf3" providerId="LiveId" clId="{BA5AE6BD-1FCA-3F46-A157-D0C38B6C5D62}" dt="2022-09-13T18:31:09.879" v="7232" actId="1076"/>
          <ac:picMkLst>
            <pc:docMk/>
            <pc:sldMk cId="3421813217" sldId="434"/>
            <ac:picMk id="7" creationId="{0B6C1210-6041-5AD7-5D21-0E78CB83F2C2}"/>
          </ac:picMkLst>
        </pc:picChg>
        <pc:picChg chg="add mod modCrop">
          <ac:chgData name="Sergei Dobrovolskii" userId="73d305bacc4c2cf3" providerId="LiveId" clId="{BA5AE6BD-1FCA-3F46-A157-D0C38B6C5D62}" dt="2022-09-13T18:31:09.879" v="7232" actId="1076"/>
          <ac:picMkLst>
            <pc:docMk/>
            <pc:sldMk cId="3421813217" sldId="434"/>
            <ac:picMk id="15" creationId="{BB341E32-D53C-3ED2-D707-1336321233B3}"/>
          </ac:picMkLst>
        </pc:picChg>
        <pc:picChg chg="add mod modCrop">
          <ac:chgData name="Sergei Dobrovolskii" userId="73d305bacc4c2cf3" providerId="LiveId" clId="{BA5AE6BD-1FCA-3F46-A157-D0C38B6C5D62}" dt="2022-09-13T18:31:09.879" v="7232" actId="1076"/>
          <ac:picMkLst>
            <pc:docMk/>
            <pc:sldMk cId="3421813217" sldId="434"/>
            <ac:picMk id="16" creationId="{03D4027E-25B3-0434-1EAC-0C942A675230}"/>
          </ac:picMkLst>
        </pc:picChg>
        <pc:picChg chg="add del mod">
          <ac:chgData name="Sergei Dobrovolskii" userId="73d305bacc4c2cf3" providerId="LiveId" clId="{BA5AE6BD-1FCA-3F46-A157-D0C38B6C5D62}" dt="2022-09-13T18:31:12.722" v="7234"/>
          <ac:picMkLst>
            <pc:docMk/>
            <pc:sldMk cId="3421813217" sldId="434"/>
            <ac:picMk id="25" creationId="{27B007DA-A8CA-4D9E-1C49-CC8982FD043A}"/>
          </ac:picMkLst>
        </pc:picChg>
        <pc:picChg chg="add del mod">
          <ac:chgData name="Sergei Dobrovolskii" userId="73d305bacc4c2cf3" providerId="LiveId" clId="{BA5AE6BD-1FCA-3F46-A157-D0C38B6C5D62}" dt="2022-09-13T18:31:14.383" v="7236"/>
          <ac:picMkLst>
            <pc:docMk/>
            <pc:sldMk cId="3421813217" sldId="434"/>
            <ac:picMk id="26" creationId="{3FC0F3FF-31E9-4022-2940-3FE55D051D71}"/>
          </ac:picMkLst>
        </pc:picChg>
        <pc:picChg chg="add mod modCrop">
          <ac:chgData name="Sergei Dobrovolskii" userId="73d305bacc4c2cf3" providerId="LiveId" clId="{BA5AE6BD-1FCA-3F46-A157-D0C38B6C5D62}" dt="2022-09-15T15:04:06.248" v="10879" actId="732"/>
          <ac:picMkLst>
            <pc:docMk/>
            <pc:sldMk cId="3421813217" sldId="434"/>
            <ac:picMk id="27" creationId="{1D387F65-1BB5-93CD-3832-C9E770AB43FE}"/>
          </ac:picMkLst>
        </pc:picChg>
        <pc:picChg chg="add del mod">
          <ac:chgData name="Sergei Dobrovolskii" userId="73d305bacc4c2cf3" providerId="LiveId" clId="{BA5AE6BD-1FCA-3F46-A157-D0C38B6C5D62}" dt="2022-09-13T18:46:27.337" v="7594" actId="478"/>
          <ac:picMkLst>
            <pc:docMk/>
            <pc:sldMk cId="3421813217" sldId="434"/>
            <ac:picMk id="37" creationId="{DC2286BB-16BA-FAF1-6BD7-42110727DC0A}"/>
          </ac:picMkLst>
        </pc:picChg>
        <pc:picChg chg="add mod">
          <ac:chgData name="Sergei Dobrovolskii" userId="73d305bacc4c2cf3" providerId="LiveId" clId="{BA5AE6BD-1FCA-3F46-A157-D0C38B6C5D62}" dt="2022-09-17T10:38:13.846" v="12240" actId="14100"/>
          <ac:picMkLst>
            <pc:docMk/>
            <pc:sldMk cId="3421813217" sldId="434"/>
            <ac:picMk id="38" creationId="{66D4597A-6F4F-824C-E502-6F7E8138E6FF}"/>
          </ac:picMkLst>
        </pc:picChg>
        <pc:picChg chg="add mod modCrop">
          <ac:chgData name="Sergei Dobrovolskii" userId="73d305bacc4c2cf3" providerId="LiveId" clId="{BA5AE6BD-1FCA-3F46-A157-D0C38B6C5D62}" dt="2022-09-13T20:39:50.196" v="7728" actId="732"/>
          <ac:picMkLst>
            <pc:docMk/>
            <pc:sldMk cId="3421813217" sldId="434"/>
            <ac:picMk id="40" creationId="{4DEFAC9E-7E8F-8830-B596-FC9F611E1F4E}"/>
          </ac:picMkLst>
        </pc:picChg>
        <pc:cxnChg chg="add mod">
          <ac:chgData name="Sergei Dobrovolskii" userId="73d305bacc4c2cf3" providerId="LiveId" clId="{BA5AE6BD-1FCA-3F46-A157-D0C38B6C5D62}" dt="2022-09-13T18:30:35.895" v="7227" actId="1076"/>
          <ac:cxnSpMkLst>
            <pc:docMk/>
            <pc:sldMk cId="3421813217" sldId="434"/>
            <ac:cxnSpMk id="13" creationId="{302FBC63-7A09-08FC-643F-51B673061620}"/>
          </ac:cxnSpMkLst>
        </pc:cxnChg>
        <pc:cxnChg chg="add mod">
          <ac:chgData name="Sergei Dobrovolskii" userId="73d305bacc4c2cf3" providerId="LiveId" clId="{BA5AE6BD-1FCA-3F46-A157-D0C38B6C5D62}" dt="2022-09-13T18:31:09.879" v="7232" actId="1076"/>
          <ac:cxnSpMkLst>
            <pc:docMk/>
            <pc:sldMk cId="3421813217" sldId="434"/>
            <ac:cxnSpMk id="21" creationId="{BA359A4C-A118-045D-64F0-D1A6715F1C20}"/>
          </ac:cxnSpMkLst>
        </pc:cxnChg>
        <pc:cxnChg chg="add mod">
          <ac:chgData name="Sergei Dobrovolskii" userId="73d305bacc4c2cf3" providerId="LiveId" clId="{BA5AE6BD-1FCA-3F46-A157-D0C38B6C5D62}" dt="2022-09-17T10:38:17.159" v="12241" actId="14100"/>
          <ac:cxnSpMkLst>
            <pc:docMk/>
            <pc:sldMk cId="3421813217" sldId="434"/>
            <ac:cxnSpMk id="36" creationId="{203E2C70-DBC0-8B04-5855-50E0D20AC01C}"/>
          </ac:cxnSpMkLst>
        </pc:cxnChg>
        <pc:cxnChg chg="add mod">
          <ac:chgData name="Sergei Dobrovolskii" userId="73d305bacc4c2cf3" providerId="LiveId" clId="{BA5AE6BD-1FCA-3F46-A157-D0C38B6C5D62}" dt="2022-09-13T20:36:15.914" v="7696" actId="14100"/>
          <ac:cxnSpMkLst>
            <pc:docMk/>
            <pc:sldMk cId="3421813217" sldId="434"/>
            <ac:cxnSpMk id="43" creationId="{5EDF1BE3-D987-148A-3222-680738B627D2}"/>
          </ac:cxnSpMkLst>
        </pc:cxnChg>
        <pc:cxnChg chg="add del mod">
          <ac:chgData name="Sergei Dobrovolskii" userId="73d305bacc4c2cf3" providerId="LiveId" clId="{BA5AE6BD-1FCA-3F46-A157-D0C38B6C5D62}" dt="2022-09-13T20:37:57.343" v="7701" actId="478"/>
          <ac:cxnSpMkLst>
            <pc:docMk/>
            <pc:sldMk cId="3421813217" sldId="434"/>
            <ac:cxnSpMk id="46" creationId="{E74E50C2-7FE1-65FA-576B-D4B2A49E7B34}"/>
          </ac:cxnSpMkLst>
        </pc:cxnChg>
        <pc:cxnChg chg="add mod">
          <ac:chgData name="Sergei Dobrovolskii" userId="73d305bacc4c2cf3" providerId="LiveId" clId="{BA5AE6BD-1FCA-3F46-A157-D0C38B6C5D62}" dt="2022-09-13T20:40:35.613" v="7734" actId="208"/>
          <ac:cxnSpMkLst>
            <pc:docMk/>
            <pc:sldMk cId="3421813217" sldId="434"/>
            <ac:cxnSpMk id="47" creationId="{EB3A5E99-73AD-E896-75A8-4A58634BAB92}"/>
          </ac:cxnSpMkLst>
        </pc:cxnChg>
        <pc:cxnChg chg="add mod">
          <ac:chgData name="Sergei Dobrovolskii" userId="73d305bacc4c2cf3" providerId="LiveId" clId="{BA5AE6BD-1FCA-3F46-A157-D0C38B6C5D62}" dt="2022-09-13T20:38:46.636" v="7711" actId="14100"/>
          <ac:cxnSpMkLst>
            <pc:docMk/>
            <pc:sldMk cId="3421813217" sldId="434"/>
            <ac:cxnSpMk id="48" creationId="{49807AC8-AF2D-8302-E926-4155C26E52AE}"/>
          </ac:cxnSpMkLst>
        </pc:cxnChg>
        <pc:cxnChg chg="add mod">
          <ac:chgData name="Sergei Dobrovolskii" userId="73d305bacc4c2cf3" providerId="LiveId" clId="{BA5AE6BD-1FCA-3F46-A157-D0C38B6C5D62}" dt="2022-09-13T20:39:04.927" v="7713" actId="1076"/>
          <ac:cxnSpMkLst>
            <pc:docMk/>
            <pc:sldMk cId="3421813217" sldId="434"/>
            <ac:cxnSpMk id="50" creationId="{9BCAAE8F-504A-2124-1E9A-3F6DF7FAF4DF}"/>
          </ac:cxnSpMkLst>
        </pc:cxnChg>
        <pc:cxnChg chg="add mod">
          <ac:chgData name="Sergei Dobrovolskii" userId="73d305bacc4c2cf3" providerId="LiveId" clId="{BA5AE6BD-1FCA-3F46-A157-D0C38B6C5D62}" dt="2022-09-13T20:39:08.798" v="7715" actId="1076"/>
          <ac:cxnSpMkLst>
            <pc:docMk/>
            <pc:sldMk cId="3421813217" sldId="434"/>
            <ac:cxnSpMk id="51" creationId="{2F3A81B1-B560-B41D-5E1D-3F9A7DCE5578}"/>
          </ac:cxnSpMkLst>
        </pc:cxnChg>
        <pc:cxnChg chg="add mod">
          <ac:chgData name="Sergei Dobrovolskii" userId="73d305bacc4c2cf3" providerId="LiveId" clId="{BA5AE6BD-1FCA-3F46-A157-D0C38B6C5D62}" dt="2022-09-13T20:39:13.301" v="7717" actId="1076"/>
          <ac:cxnSpMkLst>
            <pc:docMk/>
            <pc:sldMk cId="3421813217" sldId="434"/>
            <ac:cxnSpMk id="52" creationId="{1D9DDF7E-9F6E-5922-F8FE-7921CC44D142}"/>
          </ac:cxnSpMkLst>
        </pc:cxnChg>
        <pc:cxnChg chg="add mod">
          <ac:chgData name="Sergei Dobrovolskii" userId="73d305bacc4c2cf3" providerId="LiveId" clId="{BA5AE6BD-1FCA-3F46-A157-D0C38B6C5D62}" dt="2022-09-13T20:39:19.576" v="7719" actId="1076"/>
          <ac:cxnSpMkLst>
            <pc:docMk/>
            <pc:sldMk cId="3421813217" sldId="434"/>
            <ac:cxnSpMk id="53" creationId="{34025932-1577-81D3-AB6C-DFC086AFAE60}"/>
          </ac:cxnSpMkLst>
        </pc:cxnChg>
        <pc:cxnChg chg="add mod">
          <ac:chgData name="Sergei Dobrovolskii" userId="73d305bacc4c2cf3" providerId="LiveId" clId="{BA5AE6BD-1FCA-3F46-A157-D0C38B6C5D62}" dt="2022-09-13T20:39:29.120" v="7724" actId="1076"/>
          <ac:cxnSpMkLst>
            <pc:docMk/>
            <pc:sldMk cId="3421813217" sldId="434"/>
            <ac:cxnSpMk id="54" creationId="{35E822AF-B13E-55A7-800C-212D6C0DC4A6}"/>
          </ac:cxnSpMkLst>
        </pc:cxnChg>
        <pc:cxnChg chg="add mod">
          <ac:chgData name="Sergei Dobrovolskii" userId="73d305bacc4c2cf3" providerId="LiveId" clId="{BA5AE6BD-1FCA-3F46-A157-D0C38B6C5D62}" dt="2022-09-13T20:39:56.758" v="7729" actId="14100"/>
          <ac:cxnSpMkLst>
            <pc:docMk/>
            <pc:sldMk cId="3421813217" sldId="434"/>
            <ac:cxnSpMk id="55" creationId="{FF9A4734-7E9D-7D97-0754-945DC3392574}"/>
          </ac:cxnSpMkLst>
        </pc:cxnChg>
      </pc:sldChg>
      <pc:sldChg chg="addSp modSp new mod">
        <pc:chgData name="Sergei Dobrovolskii" userId="73d305bacc4c2cf3" providerId="LiveId" clId="{BA5AE6BD-1FCA-3F46-A157-D0C38B6C5D62}" dt="2022-09-13T22:22:34.258" v="9367" actId="1076"/>
        <pc:sldMkLst>
          <pc:docMk/>
          <pc:sldMk cId="1948755107" sldId="435"/>
        </pc:sldMkLst>
        <pc:spChg chg="mod">
          <ac:chgData name="Sergei Dobrovolskii" userId="73d305bacc4c2cf3" providerId="LiveId" clId="{BA5AE6BD-1FCA-3F46-A157-D0C38B6C5D62}" dt="2022-09-13T20:54:09.219" v="7903" actId="20577"/>
          <ac:spMkLst>
            <pc:docMk/>
            <pc:sldMk cId="1948755107" sldId="435"/>
            <ac:spMk id="2" creationId="{324FB95E-67AE-0E4D-39A8-044E48C4EB28}"/>
          </ac:spMkLst>
        </pc:spChg>
        <pc:spChg chg="mod">
          <ac:chgData name="Sergei Dobrovolskii" userId="73d305bacc4c2cf3" providerId="LiveId" clId="{BA5AE6BD-1FCA-3F46-A157-D0C38B6C5D62}" dt="2022-09-13T20:54:16.552" v="7941" actId="20577"/>
          <ac:spMkLst>
            <pc:docMk/>
            <pc:sldMk cId="1948755107" sldId="435"/>
            <ac:spMk id="6" creationId="{BB4EFA20-AB2E-EA13-2A03-9D9EB4F8F616}"/>
          </ac:spMkLst>
        </pc:spChg>
        <pc:spChg chg="add mod">
          <ac:chgData name="Sergei Dobrovolskii" userId="73d305bacc4c2cf3" providerId="LiveId" clId="{BA5AE6BD-1FCA-3F46-A157-D0C38B6C5D62}" dt="2022-09-13T22:21:35.300" v="9278" actId="207"/>
          <ac:spMkLst>
            <pc:docMk/>
            <pc:sldMk cId="1948755107" sldId="435"/>
            <ac:spMk id="11" creationId="{CF312343-C7DA-5BD7-B29F-D1251B2176EF}"/>
          </ac:spMkLst>
        </pc:spChg>
        <pc:spChg chg="add mod">
          <ac:chgData name="Sergei Dobrovolskii" userId="73d305bacc4c2cf3" providerId="LiveId" clId="{BA5AE6BD-1FCA-3F46-A157-D0C38B6C5D62}" dt="2022-09-13T22:21:57.868" v="9306" actId="1076"/>
          <ac:spMkLst>
            <pc:docMk/>
            <pc:sldMk cId="1948755107" sldId="435"/>
            <ac:spMk id="12" creationId="{7BE69A51-0808-1AB8-B75C-C4193C5F3433}"/>
          </ac:spMkLst>
        </pc:spChg>
        <pc:spChg chg="add mod">
          <ac:chgData name="Sergei Dobrovolskii" userId="73d305bacc4c2cf3" providerId="LiveId" clId="{BA5AE6BD-1FCA-3F46-A157-D0C38B6C5D62}" dt="2022-09-13T22:22:34.258" v="9367" actId="1076"/>
          <ac:spMkLst>
            <pc:docMk/>
            <pc:sldMk cId="1948755107" sldId="435"/>
            <ac:spMk id="13" creationId="{2B9CC3EB-3866-019F-CEA1-30E13810648E}"/>
          </ac:spMkLst>
        </pc:spChg>
        <pc:graphicFrameChg chg="add mod modGraphic">
          <ac:chgData name="Sergei Dobrovolskii" userId="73d305bacc4c2cf3" providerId="LiveId" clId="{BA5AE6BD-1FCA-3F46-A157-D0C38B6C5D62}" dt="2022-09-13T22:22:07.384" v="9307" actId="1076"/>
          <ac:graphicFrameMkLst>
            <pc:docMk/>
            <pc:sldMk cId="1948755107" sldId="435"/>
            <ac:graphicFrameMk id="7" creationId="{B17846EC-1E5E-0B6F-404A-5C212B3C5B3B}"/>
          </ac:graphicFrameMkLst>
        </pc:graphicFrameChg>
        <pc:picChg chg="add mod modCrop">
          <ac:chgData name="Sergei Dobrovolskii" userId="73d305bacc4c2cf3" providerId="LiveId" clId="{BA5AE6BD-1FCA-3F46-A157-D0C38B6C5D62}" dt="2022-09-13T20:54:46.565" v="8057"/>
          <ac:picMkLst>
            <pc:docMk/>
            <pc:sldMk cId="1948755107" sldId="435"/>
            <ac:picMk id="8" creationId="{F86EEC65-920E-8082-B2FB-992F979E8801}"/>
          </ac:picMkLst>
        </pc:picChg>
        <pc:cxnChg chg="add mod">
          <ac:chgData name="Sergei Dobrovolskii" userId="73d305bacc4c2cf3" providerId="LiveId" clId="{BA5AE6BD-1FCA-3F46-A157-D0C38B6C5D62}" dt="2022-09-13T20:52:11.593" v="7868" actId="208"/>
          <ac:cxnSpMkLst>
            <pc:docMk/>
            <pc:sldMk cId="1948755107" sldId="435"/>
            <ac:cxnSpMk id="10" creationId="{D7218E9B-94E8-5335-5F57-9310E9192609}"/>
          </ac:cxnSpMkLst>
        </pc:cxnChg>
      </pc:sldChg>
      <pc:sldChg chg="addSp delSp modSp new mod">
        <pc:chgData name="Sergei Dobrovolskii" userId="73d305bacc4c2cf3" providerId="LiveId" clId="{BA5AE6BD-1FCA-3F46-A157-D0C38B6C5D62}" dt="2022-09-15T21:19:47.563" v="11486" actId="14100"/>
        <pc:sldMkLst>
          <pc:docMk/>
          <pc:sldMk cId="716647673" sldId="436"/>
        </pc:sldMkLst>
        <pc:spChg chg="mod">
          <ac:chgData name="Sergei Dobrovolskii" userId="73d305bacc4c2cf3" providerId="LiveId" clId="{BA5AE6BD-1FCA-3F46-A157-D0C38B6C5D62}" dt="2022-09-13T21:48:20.562" v="9186" actId="20577"/>
          <ac:spMkLst>
            <pc:docMk/>
            <pc:sldMk cId="716647673" sldId="436"/>
            <ac:spMk id="5" creationId="{B28CDAAC-4435-8E8A-9F38-A19C4730AB2F}"/>
          </ac:spMkLst>
        </pc:spChg>
        <pc:spChg chg="del">
          <ac:chgData name="Sergei Dobrovolskii" userId="73d305bacc4c2cf3" providerId="LiveId" clId="{BA5AE6BD-1FCA-3F46-A157-D0C38B6C5D62}" dt="2022-09-13T22:18:50.242" v="9220" actId="478"/>
          <ac:spMkLst>
            <pc:docMk/>
            <pc:sldMk cId="716647673" sldId="436"/>
            <ac:spMk id="6" creationId="{08A3E609-B746-9287-5DE0-DBC0919A60D2}"/>
          </ac:spMkLst>
        </pc:spChg>
        <pc:spChg chg="del">
          <ac:chgData name="Sergei Dobrovolskii" userId="73d305bacc4c2cf3" providerId="LiveId" clId="{BA5AE6BD-1FCA-3F46-A157-D0C38B6C5D62}" dt="2022-09-13T22:18:52.956" v="9222" actId="478"/>
          <ac:spMkLst>
            <pc:docMk/>
            <pc:sldMk cId="716647673" sldId="436"/>
            <ac:spMk id="7" creationId="{EF5FC450-A12A-11A8-4CA1-9F3F4051518F}"/>
          </ac:spMkLst>
        </pc:spChg>
        <pc:spChg chg="del">
          <ac:chgData name="Sergei Dobrovolskii" userId="73d305bacc4c2cf3" providerId="LiveId" clId="{BA5AE6BD-1FCA-3F46-A157-D0C38B6C5D62}" dt="2022-09-13T22:18:51.988" v="9221" actId="478"/>
          <ac:spMkLst>
            <pc:docMk/>
            <pc:sldMk cId="716647673" sldId="436"/>
            <ac:spMk id="8" creationId="{7FF6816F-813A-F95A-FE78-DA386EBA1E15}"/>
          </ac:spMkLst>
        </pc:spChg>
        <pc:spChg chg="mod">
          <ac:chgData name="Sergei Dobrovolskii" userId="73d305bacc4c2cf3" providerId="LiveId" clId="{BA5AE6BD-1FCA-3F46-A157-D0C38B6C5D62}" dt="2022-09-13T21:48:31.248" v="9219" actId="20577"/>
          <ac:spMkLst>
            <pc:docMk/>
            <pc:sldMk cId="716647673" sldId="436"/>
            <ac:spMk id="9" creationId="{F7493D34-288C-8AF3-42A3-E7A7A966A77E}"/>
          </ac:spMkLst>
        </pc:spChg>
        <pc:spChg chg="add del mod">
          <ac:chgData name="Sergei Dobrovolskii" userId="73d305bacc4c2cf3" providerId="LiveId" clId="{BA5AE6BD-1FCA-3F46-A157-D0C38B6C5D62}" dt="2022-09-13T22:48:12.273" v="9484"/>
          <ac:spMkLst>
            <pc:docMk/>
            <pc:sldMk cId="716647673" sldId="436"/>
            <ac:spMk id="15" creationId="{8D7D2FA6-DB66-24B3-4EF6-E7D6EEEE7A07}"/>
          </ac:spMkLst>
        </pc:spChg>
        <pc:spChg chg="add mod">
          <ac:chgData name="Sergei Dobrovolskii" userId="73d305bacc4c2cf3" providerId="LiveId" clId="{BA5AE6BD-1FCA-3F46-A157-D0C38B6C5D62}" dt="2022-09-15T19:18:22.083" v="11425" actId="1076"/>
          <ac:spMkLst>
            <pc:docMk/>
            <pc:sldMk cId="716647673" sldId="436"/>
            <ac:spMk id="16" creationId="{8388CB14-0DAD-0EF9-1839-79D7D59EF2C8}"/>
          </ac:spMkLst>
        </pc:spChg>
        <pc:graphicFrameChg chg="add del mod modGraphic">
          <ac:chgData name="Sergei Dobrovolskii" userId="73d305bacc4c2cf3" providerId="LiveId" clId="{BA5AE6BD-1FCA-3F46-A157-D0C38B6C5D62}" dt="2022-09-15T21:15:24.430" v="11453" actId="478"/>
          <ac:graphicFrameMkLst>
            <pc:docMk/>
            <pc:sldMk cId="716647673" sldId="436"/>
            <ac:graphicFrameMk id="6" creationId="{A55C44E9-9206-A5FF-95CF-95080BEB6C48}"/>
          </ac:graphicFrameMkLst>
        </pc:graphicFrameChg>
        <pc:graphicFrameChg chg="add del mod modGraphic">
          <ac:chgData name="Sergei Dobrovolskii" userId="73d305bacc4c2cf3" providerId="LiveId" clId="{BA5AE6BD-1FCA-3F46-A157-D0C38B6C5D62}" dt="2022-09-15T21:15:37.095" v="11456" actId="478"/>
          <ac:graphicFrameMkLst>
            <pc:docMk/>
            <pc:sldMk cId="716647673" sldId="436"/>
            <ac:graphicFrameMk id="7" creationId="{5246B828-504C-ACDB-FA5F-9A2963BBA447}"/>
          </ac:graphicFrameMkLst>
        </pc:graphicFrameChg>
        <pc:graphicFrameChg chg="add del mod">
          <ac:chgData name="Sergei Dobrovolskii" userId="73d305bacc4c2cf3" providerId="LiveId" clId="{BA5AE6BD-1FCA-3F46-A157-D0C38B6C5D62}" dt="2022-09-15T21:16:01.582" v="11462" actId="478"/>
          <ac:graphicFrameMkLst>
            <pc:docMk/>
            <pc:sldMk cId="716647673" sldId="436"/>
            <ac:graphicFrameMk id="8" creationId="{576A897C-D196-87AB-E870-3E541CC6CA4A}"/>
          </ac:graphicFrameMkLst>
        </pc:graphicFrameChg>
        <pc:graphicFrameChg chg="add del mod modGraphic">
          <ac:chgData name="Sergei Dobrovolskii" userId="73d305bacc4c2cf3" providerId="LiveId" clId="{BA5AE6BD-1FCA-3F46-A157-D0C38B6C5D62}" dt="2022-09-13T22:19:23.706" v="9227" actId="478"/>
          <ac:graphicFrameMkLst>
            <pc:docMk/>
            <pc:sldMk cId="716647673" sldId="436"/>
            <ac:graphicFrameMk id="10" creationId="{7905D412-68E7-B160-CBA2-65DC6945A2CC}"/>
          </ac:graphicFrameMkLst>
        </pc:graphicFrameChg>
        <pc:graphicFrameChg chg="add del mod">
          <ac:chgData name="Sergei Dobrovolskii" userId="73d305bacc4c2cf3" providerId="LiveId" clId="{BA5AE6BD-1FCA-3F46-A157-D0C38B6C5D62}" dt="2022-09-15T21:15:58.089" v="11460"/>
          <ac:graphicFrameMkLst>
            <pc:docMk/>
            <pc:sldMk cId="716647673" sldId="436"/>
            <ac:graphicFrameMk id="10" creationId="{E066840B-9AE5-A5FA-31B9-184AE40D76EA}"/>
          </ac:graphicFrameMkLst>
        </pc:graphicFrameChg>
        <pc:graphicFrameChg chg="add del mod modGraphic">
          <ac:chgData name="Sergei Dobrovolskii" userId="73d305bacc4c2cf3" providerId="LiveId" clId="{BA5AE6BD-1FCA-3F46-A157-D0C38B6C5D62}" dt="2022-09-15T21:18:50.111" v="11481" actId="478"/>
          <ac:graphicFrameMkLst>
            <pc:docMk/>
            <pc:sldMk cId="716647673" sldId="436"/>
            <ac:graphicFrameMk id="11" creationId="{ACD4CAFF-333D-B637-B443-B5BBE6EDA9A7}"/>
          </ac:graphicFrameMkLst>
        </pc:graphicFrameChg>
        <pc:graphicFrameChg chg="add del mod">
          <ac:chgData name="Sergei Dobrovolskii" userId="73d305bacc4c2cf3" providerId="LiveId" clId="{BA5AE6BD-1FCA-3F46-A157-D0C38B6C5D62}" dt="2022-09-13T22:19:29.385" v="9229"/>
          <ac:graphicFrameMkLst>
            <pc:docMk/>
            <pc:sldMk cId="716647673" sldId="436"/>
            <ac:graphicFrameMk id="11" creationId="{F3CD9E71-79E3-E12B-79AB-0F49D395AA42}"/>
          </ac:graphicFrameMkLst>
        </pc:graphicFrameChg>
        <pc:graphicFrameChg chg="add del mod modGraphic">
          <ac:chgData name="Sergei Dobrovolskii" userId="73d305bacc4c2cf3" providerId="LiveId" clId="{BA5AE6BD-1FCA-3F46-A157-D0C38B6C5D62}" dt="2022-09-15T19:08:22.305" v="11410" actId="478"/>
          <ac:graphicFrameMkLst>
            <pc:docMk/>
            <pc:sldMk cId="716647673" sldId="436"/>
            <ac:graphicFrameMk id="12" creationId="{0D773E7C-B449-2B07-1EB6-C349502D6603}"/>
          </ac:graphicFrameMkLst>
        </pc:graphicFrameChg>
        <pc:graphicFrameChg chg="add mod modGraphic">
          <ac:chgData name="Sergei Dobrovolskii" userId="73d305bacc4c2cf3" providerId="LiveId" clId="{BA5AE6BD-1FCA-3F46-A157-D0C38B6C5D62}" dt="2022-09-15T21:19:47.563" v="11486" actId="14100"/>
          <ac:graphicFrameMkLst>
            <pc:docMk/>
            <pc:sldMk cId="716647673" sldId="436"/>
            <ac:graphicFrameMk id="13" creationId="{0E03870B-2F58-454F-9E41-D7E1CF9934FB}"/>
          </ac:graphicFrameMkLst>
        </pc:graphicFrameChg>
        <pc:graphicFrameChg chg="add del mod">
          <ac:chgData name="Sergei Dobrovolskii" userId="73d305bacc4c2cf3" providerId="LiveId" clId="{BA5AE6BD-1FCA-3F46-A157-D0C38B6C5D62}" dt="2022-09-13T22:40:36.597" v="9372" actId="478"/>
          <ac:graphicFrameMkLst>
            <pc:docMk/>
            <pc:sldMk cId="716647673" sldId="436"/>
            <ac:graphicFrameMk id="13" creationId="{DDAAA1B0-188F-D0D2-FE09-ED73C605E551}"/>
          </ac:graphicFrameMkLst>
        </pc:graphicFrameChg>
        <pc:graphicFrameChg chg="add del mod">
          <ac:chgData name="Sergei Dobrovolskii" userId="73d305bacc4c2cf3" providerId="LiveId" clId="{BA5AE6BD-1FCA-3F46-A157-D0C38B6C5D62}" dt="2022-09-15T19:13:15.933" v="11411" actId="478"/>
          <ac:graphicFrameMkLst>
            <pc:docMk/>
            <pc:sldMk cId="716647673" sldId="436"/>
            <ac:graphicFrameMk id="14" creationId="{DDAAA1B0-188F-D0D2-FE09-ED73C605E551}"/>
          </ac:graphicFrameMkLst>
        </pc:graphicFrameChg>
        <pc:graphicFrameChg chg="add del mod">
          <ac:chgData name="Sergei Dobrovolskii" userId="73d305bacc4c2cf3" providerId="LiveId" clId="{BA5AE6BD-1FCA-3F46-A157-D0C38B6C5D62}" dt="2022-09-15T21:19:42.207" v="11483"/>
          <ac:graphicFrameMkLst>
            <pc:docMk/>
            <pc:sldMk cId="716647673" sldId="436"/>
            <ac:graphicFrameMk id="15" creationId="{727E5840-5A22-1E1D-26D6-2E66BF84DE57}"/>
          </ac:graphicFrameMkLst>
        </pc:graphicFrameChg>
        <pc:graphicFrameChg chg="add mod">
          <ac:chgData name="Sergei Dobrovolskii" userId="73d305bacc4c2cf3" providerId="LiveId" clId="{BA5AE6BD-1FCA-3F46-A157-D0C38B6C5D62}" dt="2022-09-15T21:19:44.767" v="11485" actId="1076"/>
          <ac:graphicFrameMkLst>
            <pc:docMk/>
            <pc:sldMk cId="716647673" sldId="436"/>
            <ac:graphicFrameMk id="17" creationId="{46ABFEA7-8D8B-24E9-EA3E-BA14D2831670}"/>
          </ac:graphicFrameMkLst>
        </pc:graphicFrameChg>
      </pc:sldChg>
      <pc:sldChg chg="addSp delSp modSp new del mod">
        <pc:chgData name="Sergei Dobrovolskii" userId="73d305bacc4c2cf3" providerId="LiveId" clId="{BA5AE6BD-1FCA-3F46-A157-D0C38B6C5D62}" dt="2022-09-13T21:44:49.193" v="9142" actId="2696"/>
        <pc:sldMkLst>
          <pc:docMk/>
          <pc:sldMk cId="2077541910" sldId="436"/>
        </pc:sldMkLst>
        <pc:spChg chg="del">
          <ac:chgData name="Sergei Dobrovolskii" userId="73d305bacc4c2cf3" providerId="LiveId" clId="{BA5AE6BD-1FCA-3F46-A157-D0C38B6C5D62}" dt="2022-09-13T21:14:00.016" v="8335"/>
          <ac:spMkLst>
            <pc:docMk/>
            <pc:sldMk cId="2077541910" sldId="436"/>
            <ac:spMk id="6" creationId="{E5F7CDC0-86E8-F34D-F5EB-C1B00683250F}"/>
          </ac:spMkLst>
        </pc:spChg>
        <pc:spChg chg="add mod">
          <ac:chgData name="Sergei Dobrovolskii" userId="73d305bacc4c2cf3" providerId="LiveId" clId="{BA5AE6BD-1FCA-3F46-A157-D0C38B6C5D62}" dt="2022-09-13T21:14:33.542" v="8336" actId="21"/>
          <ac:spMkLst>
            <pc:docMk/>
            <pc:sldMk cId="2077541910" sldId="436"/>
            <ac:spMk id="15" creationId="{756EAFBB-5A6B-6770-97D6-B809FA64FD00}"/>
          </ac:spMkLst>
        </pc:spChg>
        <pc:picChg chg="add del mod">
          <ac:chgData name="Sergei Dobrovolskii" userId="73d305bacc4c2cf3" providerId="LiveId" clId="{BA5AE6BD-1FCA-3F46-A157-D0C38B6C5D62}" dt="2022-09-13T21:14:33.542" v="8336" actId="21"/>
          <ac:picMkLst>
            <pc:docMk/>
            <pc:sldMk cId="2077541910" sldId="436"/>
            <ac:picMk id="13" creationId="{96EBBDCA-4144-55FB-78CA-36439F542596}"/>
          </ac:picMkLst>
        </pc:picChg>
      </pc:sldChg>
      <pc:sldChg chg="addSp modSp new del mod">
        <pc:chgData name="Sergei Dobrovolskii" userId="73d305bacc4c2cf3" providerId="LiveId" clId="{BA5AE6BD-1FCA-3F46-A157-D0C38B6C5D62}" dt="2022-09-15T21:38:15.848" v="12185" actId="2696"/>
        <pc:sldMkLst>
          <pc:docMk/>
          <pc:sldMk cId="512244740" sldId="437"/>
        </pc:sldMkLst>
        <pc:spChg chg="mod">
          <ac:chgData name="Sergei Dobrovolskii" userId="73d305bacc4c2cf3" providerId="LiveId" clId="{BA5AE6BD-1FCA-3F46-A157-D0C38B6C5D62}" dt="2022-09-15T21:19:58.480" v="11488" actId="20577"/>
          <ac:spMkLst>
            <pc:docMk/>
            <pc:sldMk cId="512244740" sldId="437"/>
            <ac:spMk id="5" creationId="{E7989C34-3C6B-F53C-E40E-F276A71AAE1E}"/>
          </ac:spMkLst>
        </pc:spChg>
        <pc:spChg chg="mod">
          <ac:chgData name="Sergei Dobrovolskii" userId="73d305bacc4c2cf3" providerId="LiveId" clId="{BA5AE6BD-1FCA-3F46-A157-D0C38B6C5D62}" dt="2022-09-13T22:52:33.048" v="9865" actId="20577"/>
          <ac:spMkLst>
            <pc:docMk/>
            <pc:sldMk cId="512244740" sldId="437"/>
            <ac:spMk id="6" creationId="{590171CD-0764-90E1-6416-47D266D9B1B7}"/>
          </ac:spMkLst>
        </pc:spChg>
        <pc:picChg chg="add mod">
          <ac:chgData name="Sergei Dobrovolskii" userId="73d305bacc4c2cf3" providerId="LiveId" clId="{BA5AE6BD-1FCA-3F46-A157-D0C38B6C5D62}" dt="2022-09-15T16:05:00.435" v="11365" actId="1076"/>
          <ac:picMkLst>
            <pc:docMk/>
            <pc:sldMk cId="512244740" sldId="437"/>
            <ac:picMk id="8" creationId="{C5B85C71-BDB2-C02C-D3AC-2BFCCCDF5F82}"/>
          </ac:picMkLst>
        </pc:picChg>
      </pc:sldChg>
      <pc:sldChg chg="addSp modSp new mod">
        <pc:chgData name="Sergei Dobrovolskii" userId="73d305bacc4c2cf3" providerId="LiveId" clId="{BA5AE6BD-1FCA-3F46-A157-D0C38B6C5D62}" dt="2022-09-13T23:00:05.280" v="10049" actId="20577"/>
        <pc:sldMkLst>
          <pc:docMk/>
          <pc:sldMk cId="977023518" sldId="438"/>
        </pc:sldMkLst>
        <pc:spChg chg="mod">
          <ac:chgData name="Sergei Dobrovolskii" userId="73d305bacc4c2cf3" providerId="LiveId" clId="{BA5AE6BD-1FCA-3F46-A157-D0C38B6C5D62}" dt="2022-09-13T23:00:05.280" v="10049" actId="20577"/>
          <ac:spMkLst>
            <pc:docMk/>
            <pc:sldMk cId="977023518" sldId="438"/>
            <ac:spMk id="2" creationId="{72EA2F94-43FC-6FE0-927C-D0E54DF05B95}"/>
          </ac:spMkLst>
        </pc:spChg>
        <pc:picChg chg="add mod">
          <ac:chgData name="Sergei Dobrovolskii" userId="73d305bacc4c2cf3" providerId="LiveId" clId="{BA5AE6BD-1FCA-3F46-A157-D0C38B6C5D62}" dt="2022-09-13T22:59:57.788" v="10035" actId="1076"/>
          <ac:picMkLst>
            <pc:docMk/>
            <pc:sldMk cId="977023518" sldId="438"/>
            <ac:picMk id="7" creationId="{7F3E7C1B-3105-4FD5-0BAC-C3F6D3C2B2CA}"/>
          </ac:picMkLst>
        </pc:picChg>
        <pc:picChg chg="add mod modCrop">
          <ac:chgData name="Sergei Dobrovolskii" userId="73d305bacc4c2cf3" providerId="LiveId" clId="{BA5AE6BD-1FCA-3F46-A157-D0C38B6C5D62}" dt="2022-09-13T22:59:51.494" v="10033" actId="1076"/>
          <ac:picMkLst>
            <pc:docMk/>
            <pc:sldMk cId="977023518" sldId="438"/>
            <ac:picMk id="8" creationId="{B6D505D5-A8EB-89CC-0814-87C1076B5E37}"/>
          </ac:picMkLst>
        </pc:picChg>
        <pc:picChg chg="add mod">
          <ac:chgData name="Sergei Dobrovolskii" userId="73d305bacc4c2cf3" providerId="LiveId" clId="{BA5AE6BD-1FCA-3F46-A157-D0C38B6C5D62}" dt="2022-09-13T22:59:59.285" v="10036" actId="1076"/>
          <ac:picMkLst>
            <pc:docMk/>
            <pc:sldMk cId="977023518" sldId="438"/>
            <ac:picMk id="9" creationId="{AB611716-2111-83E7-E1C9-233437B2E75A}"/>
          </ac:picMkLst>
        </pc:picChg>
        <pc:picChg chg="add mod">
          <ac:chgData name="Sergei Dobrovolskii" userId="73d305bacc4c2cf3" providerId="LiveId" clId="{BA5AE6BD-1FCA-3F46-A157-D0C38B6C5D62}" dt="2022-09-13T22:59:56.318" v="10034" actId="1076"/>
          <ac:picMkLst>
            <pc:docMk/>
            <pc:sldMk cId="977023518" sldId="438"/>
            <ac:picMk id="10" creationId="{857AA330-5620-9811-BA57-7F154F3D3CF2}"/>
          </ac:picMkLst>
        </pc:picChg>
      </pc:sldChg>
      <pc:sldChg chg="addSp delSp modSp add mod">
        <pc:chgData name="Sergei Dobrovolskii" userId="73d305bacc4c2cf3" providerId="LiveId" clId="{BA5AE6BD-1FCA-3F46-A157-D0C38B6C5D62}" dt="2022-09-17T11:36:48.135" v="12685" actId="313"/>
        <pc:sldMkLst>
          <pc:docMk/>
          <pc:sldMk cId="717364784" sldId="439"/>
        </pc:sldMkLst>
        <pc:spChg chg="mod">
          <ac:chgData name="Sergei Dobrovolskii" userId="73d305bacc4c2cf3" providerId="LiveId" clId="{BA5AE6BD-1FCA-3F46-A157-D0C38B6C5D62}" dt="2022-09-15T21:32:39.696" v="12100" actId="1076"/>
          <ac:spMkLst>
            <pc:docMk/>
            <pc:sldMk cId="717364784" sldId="439"/>
            <ac:spMk id="5" creationId="{E80F99FC-38BF-4D92-8757-33477B9DB3D7}"/>
          </ac:spMkLst>
        </pc:spChg>
        <pc:spChg chg="mod">
          <ac:chgData name="Sergei Dobrovolskii" userId="73d305bacc4c2cf3" providerId="LiveId" clId="{BA5AE6BD-1FCA-3F46-A157-D0C38B6C5D62}" dt="2022-09-15T21:32:39.696" v="12100" actId="1076"/>
          <ac:spMkLst>
            <pc:docMk/>
            <pc:sldMk cId="717364784" sldId="439"/>
            <ac:spMk id="6" creationId="{4C3D203B-08B1-42A4-B16C-555D2186BE57}"/>
          </ac:spMkLst>
        </pc:spChg>
        <pc:spChg chg="del mod">
          <ac:chgData name="Sergei Dobrovolskii" userId="73d305bacc4c2cf3" providerId="LiveId" clId="{BA5AE6BD-1FCA-3F46-A157-D0C38B6C5D62}" dt="2022-09-15T21:30:43.038" v="11991" actId="478"/>
          <ac:spMkLst>
            <pc:docMk/>
            <pc:sldMk cId="717364784" sldId="439"/>
            <ac:spMk id="7" creationId="{E6F8A924-8EC3-4236-98F6-ED159202E75C}"/>
          </ac:spMkLst>
        </pc:spChg>
        <pc:spChg chg="del">
          <ac:chgData name="Sergei Dobrovolskii" userId="73d305bacc4c2cf3" providerId="LiveId" clId="{BA5AE6BD-1FCA-3F46-A157-D0C38B6C5D62}" dt="2022-09-15T21:30:41.358" v="11990" actId="478"/>
          <ac:spMkLst>
            <pc:docMk/>
            <pc:sldMk cId="717364784" sldId="439"/>
            <ac:spMk id="8" creationId="{EAD36779-DD1B-447D-82D4-04C46A01D3F0}"/>
          </ac:spMkLst>
        </pc:spChg>
        <pc:spChg chg="mod">
          <ac:chgData name="Sergei Dobrovolskii" userId="73d305bacc4c2cf3" providerId="LiveId" clId="{BA5AE6BD-1FCA-3F46-A157-D0C38B6C5D62}" dt="2022-09-17T11:36:48.135" v="12685" actId="313"/>
          <ac:spMkLst>
            <pc:docMk/>
            <pc:sldMk cId="717364784" sldId="439"/>
            <ac:spMk id="9" creationId="{5BEEFBED-7FFE-4499-AB09-5BD985017478}"/>
          </ac:spMkLst>
        </pc:spChg>
        <pc:spChg chg="mod">
          <ac:chgData name="Sergei Dobrovolskii" userId="73d305bacc4c2cf3" providerId="LiveId" clId="{BA5AE6BD-1FCA-3F46-A157-D0C38B6C5D62}" dt="2022-09-15T21:32:39.696" v="12100" actId="1076"/>
          <ac:spMkLst>
            <pc:docMk/>
            <pc:sldMk cId="717364784" sldId="439"/>
            <ac:spMk id="10" creationId="{BF98A78E-B392-4E33-8822-C50DA6265F68}"/>
          </ac:spMkLst>
        </pc:spChg>
        <pc:spChg chg="del mod">
          <ac:chgData name="Sergei Dobrovolskii" userId="73d305bacc4c2cf3" providerId="LiveId" clId="{BA5AE6BD-1FCA-3F46-A157-D0C38B6C5D62}" dt="2022-09-15T21:30:36.184" v="11987" actId="478"/>
          <ac:spMkLst>
            <pc:docMk/>
            <pc:sldMk cId="717364784" sldId="439"/>
            <ac:spMk id="11" creationId="{22BF8D06-FDEE-46AB-9813-50E8B87FDB74}"/>
          </ac:spMkLst>
        </pc:spChg>
        <pc:spChg chg="del">
          <ac:chgData name="Sergei Dobrovolskii" userId="73d305bacc4c2cf3" providerId="LiveId" clId="{BA5AE6BD-1FCA-3F46-A157-D0C38B6C5D62}" dt="2022-09-15T21:30:38.909" v="11988" actId="478"/>
          <ac:spMkLst>
            <pc:docMk/>
            <pc:sldMk cId="717364784" sldId="439"/>
            <ac:spMk id="12" creationId="{66339020-771E-46B4-9E38-0490CEC853E8}"/>
          </ac:spMkLst>
        </pc:spChg>
        <pc:spChg chg="add del mod">
          <ac:chgData name="Sergei Dobrovolskii" userId="73d305bacc4c2cf3" providerId="LiveId" clId="{BA5AE6BD-1FCA-3F46-A157-D0C38B6C5D62}" dt="2022-09-15T21:24:01.138" v="11663" actId="478"/>
          <ac:spMkLst>
            <pc:docMk/>
            <pc:sldMk cId="717364784" sldId="439"/>
            <ac:spMk id="13" creationId="{9E6D15F2-1828-6570-BA1E-C202D6DC0238}"/>
          </ac:spMkLst>
        </pc:spChg>
        <pc:spChg chg="add del mod">
          <ac:chgData name="Sergei Dobrovolskii" userId="73d305bacc4c2cf3" providerId="LiveId" clId="{BA5AE6BD-1FCA-3F46-A157-D0C38B6C5D62}" dt="2022-09-15T21:24:02.742" v="11664" actId="478"/>
          <ac:spMkLst>
            <pc:docMk/>
            <pc:sldMk cId="717364784" sldId="439"/>
            <ac:spMk id="15" creationId="{EB33CB9B-91D8-1F2F-7BD1-BB1A214D070A}"/>
          </ac:spMkLst>
        </pc:spChg>
        <pc:spChg chg="add del mod">
          <ac:chgData name="Sergei Dobrovolskii" userId="73d305bacc4c2cf3" providerId="LiveId" clId="{BA5AE6BD-1FCA-3F46-A157-D0C38B6C5D62}" dt="2022-09-15T21:30:40.443" v="11989" actId="478"/>
          <ac:spMkLst>
            <pc:docMk/>
            <pc:sldMk cId="717364784" sldId="439"/>
            <ac:spMk id="19" creationId="{FE78B93F-9614-CFA8-FCF0-5F4ED56F66DC}"/>
          </ac:spMkLst>
        </pc:spChg>
        <pc:spChg chg="add del mod">
          <ac:chgData name="Sergei Dobrovolskii" userId="73d305bacc4c2cf3" providerId="LiveId" clId="{BA5AE6BD-1FCA-3F46-A157-D0C38B6C5D62}" dt="2022-09-15T21:30:44.839" v="11992" actId="478"/>
          <ac:spMkLst>
            <pc:docMk/>
            <pc:sldMk cId="717364784" sldId="439"/>
            <ac:spMk id="21" creationId="{CAD82BB1-BF1E-890A-DD38-F91C006F199E}"/>
          </ac:spMkLst>
        </pc:spChg>
        <pc:spChg chg="add mod">
          <ac:chgData name="Sergei Dobrovolskii" userId="73d305bacc4c2cf3" providerId="LiveId" clId="{BA5AE6BD-1FCA-3F46-A157-D0C38B6C5D62}" dt="2022-09-15T21:31:47.790" v="12078" actId="20577"/>
          <ac:spMkLst>
            <pc:docMk/>
            <pc:sldMk cId="717364784" sldId="439"/>
            <ac:spMk id="22" creationId="{AEE0F987-6C8D-6DEA-FD5E-A52AD5F5D909}"/>
          </ac:spMkLst>
        </pc:spChg>
        <pc:spChg chg="add mod">
          <ac:chgData name="Sergei Dobrovolskii" userId="73d305bacc4c2cf3" providerId="LiveId" clId="{BA5AE6BD-1FCA-3F46-A157-D0C38B6C5D62}" dt="2022-09-15T21:31:01.551" v="11994" actId="1076"/>
          <ac:spMkLst>
            <pc:docMk/>
            <pc:sldMk cId="717364784" sldId="439"/>
            <ac:spMk id="23" creationId="{C3304AB1-E288-814D-D848-85CC1BDDC342}"/>
          </ac:spMkLst>
        </pc:spChg>
        <pc:spChg chg="add mod">
          <ac:chgData name="Sergei Dobrovolskii" userId="73d305bacc4c2cf3" providerId="LiveId" clId="{BA5AE6BD-1FCA-3F46-A157-D0C38B6C5D62}" dt="2022-09-15T21:31:25.543" v="12036" actId="20577"/>
          <ac:spMkLst>
            <pc:docMk/>
            <pc:sldMk cId="717364784" sldId="439"/>
            <ac:spMk id="24" creationId="{9AED8281-2966-1DF0-E401-C0D0983DE50F}"/>
          </ac:spMkLst>
        </pc:spChg>
        <pc:spChg chg="add mod">
          <ac:chgData name="Sergei Dobrovolskii" userId="73d305bacc4c2cf3" providerId="LiveId" clId="{BA5AE6BD-1FCA-3F46-A157-D0C38B6C5D62}" dt="2022-09-15T21:31:01.551" v="11994" actId="1076"/>
          <ac:spMkLst>
            <pc:docMk/>
            <pc:sldMk cId="717364784" sldId="439"/>
            <ac:spMk id="25" creationId="{A0757326-233F-53A2-C839-CB7474F0245D}"/>
          </ac:spMkLst>
        </pc:spChg>
        <pc:spChg chg="add mod">
          <ac:chgData name="Sergei Dobrovolskii" userId="73d305bacc4c2cf3" providerId="LiveId" clId="{BA5AE6BD-1FCA-3F46-A157-D0C38B6C5D62}" dt="2022-09-15T21:32:30.548" v="12099" actId="1076"/>
          <ac:spMkLst>
            <pc:docMk/>
            <pc:sldMk cId="717364784" sldId="439"/>
            <ac:spMk id="26" creationId="{D572AD5D-4A85-85F6-C60F-0A298C43BD52}"/>
          </ac:spMkLst>
        </pc:spChg>
        <pc:spChg chg="mod">
          <ac:chgData name="Sergei Dobrovolskii" userId="73d305bacc4c2cf3" providerId="LiveId" clId="{BA5AE6BD-1FCA-3F46-A157-D0C38B6C5D62}" dt="2022-09-15T21:26:11.915" v="11780" actId="20577"/>
          <ac:spMkLst>
            <pc:docMk/>
            <pc:sldMk cId="717364784" sldId="439"/>
            <ac:spMk id="27" creationId="{FA31B683-DC18-4216-A897-EDDF1C856A72}"/>
          </ac:spMkLst>
        </pc:spChg>
        <pc:spChg chg="del">
          <ac:chgData name="Sergei Dobrovolskii" userId="73d305bacc4c2cf3" providerId="LiveId" clId="{BA5AE6BD-1FCA-3F46-A157-D0C38B6C5D62}" dt="2022-09-15T21:23:53.334" v="11660" actId="478"/>
          <ac:spMkLst>
            <pc:docMk/>
            <pc:sldMk cId="717364784" sldId="439"/>
            <ac:spMk id="28" creationId="{92509974-231D-42AB-9315-A35E350E8B6C}"/>
          </ac:spMkLst>
        </pc:spChg>
        <pc:spChg chg="mod">
          <ac:chgData name="Sergei Dobrovolskii" userId="73d305bacc4c2cf3" providerId="LiveId" clId="{BA5AE6BD-1FCA-3F46-A157-D0C38B6C5D62}" dt="2022-09-15T21:32:39.696" v="12100" actId="1076"/>
          <ac:spMkLst>
            <pc:docMk/>
            <pc:sldMk cId="717364784" sldId="439"/>
            <ac:spMk id="29" creationId="{79216EFD-AA88-4591-9563-F474C2B4BE62}"/>
          </ac:spMkLst>
        </pc:spChg>
        <pc:spChg chg="mod">
          <ac:chgData name="Sergei Dobrovolskii" userId="73d305bacc4c2cf3" providerId="LiveId" clId="{BA5AE6BD-1FCA-3F46-A157-D0C38B6C5D62}" dt="2022-09-15T21:32:39.696" v="12100" actId="1076"/>
          <ac:spMkLst>
            <pc:docMk/>
            <pc:sldMk cId="717364784" sldId="439"/>
            <ac:spMk id="30" creationId="{45C4D2E9-8106-4E2F-B886-D1E6CE482F51}"/>
          </ac:spMkLst>
        </pc:spChg>
        <pc:spChg chg="add del mod">
          <ac:chgData name="Sergei Dobrovolskii" userId="73d305bacc4c2cf3" providerId="LiveId" clId="{BA5AE6BD-1FCA-3F46-A157-D0C38B6C5D62}" dt="2022-09-15T21:31:11.790" v="12013"/>
          <ac:spMkLst>
            <pc:docMk/>
            <pc:sldMk cId="717364784" sldId="439"/>
            <ac:spMk id="31" creationId="{F0D92D5F-0781-0FD9-83D1-B82E3D628BD7}"/>
          </ac:spMkLst>
        </pc:spChg>
        <pc:spChg chg="add mod">
          <ac:chgData name="Sergei Dobrovolskii" userId="73d305bacc4c2cf3" providerId="LiveId" clId="{BA5AE6BD-1FCA-3F46-A157-D0C38B6C5D62}" dt="2022-09-15T21:32:51.138" v="12113" actId="20577"/>
          <ac:spMkLst>
            <pc:docMk/>
            <pc:sldMk cId="717364784" sldId="439"/>
            <ac:spMk id="32" creationId="{A1BCD67C-59C8-965E-9DC6-9B12B3006067}"/>
          </ac:spMkLst>
        </pc:spChg>
        <pc:picChg chg="add del mod">
          <ac:chgData name="Sergei Dobrovolskii" userId="73d305bacc4c2cf3" providerId="LiveId" clId="{BA5AE6BD-1FCA-3F46-A157-D0C38B6C5D62}" dt="2022-09-15T21:23:59.792" v="11662"/>
          <ac:picMkLst>
            <pc:docMk/>
            <pc:sldMk cId="717364784" sldId="439"/>
            <ac:picMk id="16" creationId="{3AE9E666-A2F1-8244-E08E-1B85EE934372}"/>
          </ac:picMkLst>
        </pc:picChg>
        <pc:picChg chg="add mod">
          <ac:chgData name="Sergei Dobrovolskii" userId="73d305bacc4c2cf3" providerId="LiveId" clId="{BA5AE6BD-1FCA-3F46-A157-D0C38B6C5D62}" dt="2022-09-15T21:24:06.713" v="11666" actId="1076"/>
          <ac:picMkLst>
            <pc:docMk/>
            <pc:sldMk cId="717364784" sldId="439"/>
            <ac:picMk id="17" creationId="{4032CB5A-AD41-58A6-17E2-ED7ECB097959}"/>
          </ac:picMkLst>
        </pc:picChg>
        <pc:picChg chg="del">
          <ac:chgData name="Sergei Dobrovolskii" userId="73d305bacc4c2cf3" providerId="LiveId" clId="{BA5AE6BD-1FCA-3F46-A157-D0C38B6C5D62}" dt="2022-09-15T21:23:50.640" v="11659" actId="478"/>
          <ac:picMkLst>
            <pc:docMk/>
            <pc:sldMk cId="717364784" sldId="439"/>
            <ac:picMk id="1026" creationId="{3DD66631-74DB-EEF4-A965-99FAE525725A}"/>
          </ac:picMkLst>
        </pc:picChg>
      </pc:sldChg>
      <pc:sldChg chg="addSp delSp new del mod">
        <pc:chgData name="Sergei Dobrovolskii" userId="73d305bacc4c2cf3" providerId="LiveId" clId="{BA5AE6BD-1FCA-3F46-A157-D0C38B6C5D62}" dt="2022-09-15T15:00:34.510" v="10874" actId="2696"/>
        <pc:sldMkLst>
          <pc:docMk/>
          <pc:sldMk cId="1945523552" sldId="439"/>
        </pc:sldMkLst>
        <pc:spChg chg="add del">
          <ac:chgData name="Sergei Dobrovolskii" userId="73d305bacc4c2cf3" providerId="LiveId" clId="{BA5AE6BD-1FCA-3F46-A157-D0C38B6C5D62}" dt="2022-09-15T14:56:55.692" v="10662" actId="478"/>
          <ac:spMkLst>
            <pc:docMk/>
            <pc:sldMk cId="1945523552" sldId="439"/>
            <ac:spMk id="2" creationId="{0F0209AA-BFF7-274D-99CC-0053702C73B3}"/>
          </ac:spMkLst>
        </pc:spChg>
      </pc:sldChg>
      <pc:sldChg chg="addSp modSp new mod ord">
        <pc:chgData name="Sergei Dobrovolskii" userId="73d305bacc4c2cf3" providerId="LiveId" clId="{BA5AE6BD-1FCA-3F46-A157-D0C38B6C5D62}" dt="2022-09-17T11:35:45.376" v="12648" actId="20577"/>
        <pc:sldMkLst>
          <pc:docMk/>
          <pc:sldMk cId="265264105" sldId="440"/>
        </pc:sldMkLst>
        <pc:spChg chg="mod">
          <ac:chgData name="Sergei Dobrovolskii" userId="73d305bacc4c2cf3" providerId="LiveId" clId="{BA5AE6BD-1FCA-3F46-A157-D0C38B6C5D62}" dt="2022-09-15T21:24:56.293" v="11703" actId="20577"/>
          <ac:spMkLst>
            <pc:docMk/>
            <pc:sldMk cId="265264105" sldId="440"/>
            <ac:spMk id="2" creationId="{DC57C2A8-9415-D939-2B1D-C882C8755106}"/>
          </ac:spMkLst>
        </pc:spChg>
        <pc:spChg chg="mod">
          <ac:chgData name="Sergei Dobrovolskii" userId="73d305bacc4c2cf3" providerId="LiveId" clId="{BA5AE6BD-1FCA-3F46-A157-D0C38B6C5D62}" dt="2022-09-15T21:25:17.193" v="11751" actId="20577"/>
          <ac:spMkLst>
            <pc:docMk/>
            <pc:sldMk cId="265264105" sldId="440"/>
            <ac:spMk id="6" creationId="{84B0013F-43E8-D7A8-1CBC-6B98858CDD85}"/>
          </ac:spMkLst>
        </pc:spChg>
        <pc:spChg chg="add mod">
          <ac:chgData name="Sergei Dobrovolskii" userId="73d305bacc4c2cf3" providerId="LiveId" clId="{BA5AE6BD-1FCA-3F46-A157-D0C38B6C5D62}" dt="2022-09-17T11:35:45.376" v="12648" actId="20577"/>
          <ac:spMkLst>
            <pc:docMk/>
            <pc:sldMk cId="265264105" sldId="440"/>
            <ac:spMk id="8" creationId="{98E8E02F-DC80-C213-2A77-1967112C7994}"/>
          </ac:spMkLst>
        </pc:spChg>
        <pc:picChg chg="add mod">
          <ac:chgData name="Sergei Dobrovolskii" userId="73d305bacc4c2cf3" providerId="LiveId" clId="{BA5AE6BD-1FCA-3F46-A157-D0C38B6C5D62}" dt="2022-09-17T11:35:18.670" v="12612" actId="1076"/>
          <ac:picMkLst>
            <pc:docMk/>
            <pc:sldMk cId="265264105" sldId="440"/>
            <ac:picMk id="7" creationId="{9927B548-A6A3-CBF0-CACD-DBE072D41BEA}"/>
          </ac:picMkLst>
        </pc:picChg>
      </pc:sldChg>
      <pc:sldChg chg="addSp delSp modSp add mod ord">
        <pc:chgData name="Sergei Dobrovolskii" userId="73d305bacc4c2cf3" providerId="LiveId" clId="{BA5AE6BD-1FCA-3F46-A157-D0C38B6C5D62}" dt="2022-09-17T11:35:10.583" v="12611" actId="1076"/>
        <pc:sldMkLst>
          <pc:docMk/>
          <pc:sldMk cId="3729557017" sldId="441"/>
        </pc:sldMkLst>
        <pc:spChg chg="mod">
          <ac:chgData name="Sergei Dobrovolskii" userId="73d305bacc4c2cf3" providerId="LiveId" clId="{BA5AE6BD-1FCA-3F46-A157-D0C38B6C5D62}" dt="2022-09-15T21:21:17.784" v="11537"/>
          <ac:spMkLst>
            <pc:docMk/>
            <pc:sldMk cId="3729557017" sldId="441"/>
            <ac:spMk id="2" creationId="{DC57C2A8-9415-D939-2B1D-C882C8755106}"/>
          </ac:spMkLst>
        </pc:spChg>
        <pc:spChg chg="mod">
          <ac:chgData name="Sergei Dobrovolskii" userId="73d305bacc4c2cf3" providerId="LiveId" clId="{BA5AE6BD-1FCA-3F46-A157-D0C38B6C5D62}" dt="2022-09-15T21:23:35.198" v="11658" actId="20577"/>
          <ac:spMkLst>
            <pc:docMk/>
            <pc:sldMk cId="3729557017" sldId="441"/>
            <ac:spMk id="6" creationId="{84B0013F-43E8-D7A8-1CBC-6B98858CDD85}"/>
          </ac:spMkLst>
        </pc:spChg>
        <pc:spChg chg="add mod">
          <ac:chgData name="Sergei Dobrovolskii" userId="73d305bacc4c2cf3" providerId="LiveId" clId="{BA5AE6BD-1FCA-3F46-A157-D0C38B6C5D62}" dt="2022-09-17T11:35:03.987" v="12610" actId="20577"/>
          <ac:spMkLst>
            <pc:docMk/>
            <pc:sldMk cId="3729557017" sldId="441"/>
            <ac:spMk id="10" creationId="{2435C83F-62F0-1550-F493-9D07EBCCE054}"/>
          </ac:spMkLst>
        </pc:spChg>
        <pc:spChg chg="add mod">
          <ac:chgData name="Sergei Dobrovolskii" userId="73d305bacc4c2cf3" providerId="LiveId" clId="{BA5AE6BD-1FCA-3F46-A157-D0C38B6C5D62}" dt="2022-09-17T11:35:10.583" v="12611" actId="1076"/>
          <ac:spMkLst>
            <pc:docMk/>
            <pc:sldMk cId="3729557017" sldId="441"/>
            <ac:spMk id="11" creationId="{F95194E6-7CDF-B7BA-96FE-0A74E4B0FE4A}"/>
          </ac:spMkLst>
        </pc:spChg>
        <pc:picChg chg="del">
          <ac:chgData name="Sergei Dobrovolskii" userId="73d305bacc4c2cf3" providerId="LiveId" clId="{BA5AE6BD-1FCA-3F46-A157-D0C38B6C5D62}" dt="2022-09-15T20:34:42.862" v="11432" actId="478"/>
          <ac:picMkLst>
            <pc:docMk/>
            <pc:sldMk cId="3729557017" sldId="441"/>
            <ac:picMk id="7" creationId="{9927B548-A6A3-CBF0-CACD-DBE072D41BEA}"/>
          </ac:picMkLst>
        </pc:picChg>
        <pc:picChg chg="add mod modCrop">
          <ac:chgData name="Sergei Dobrovolskii" userId="73d305bacc4c2cf3" providerId="LiveId" clId="{BA5AE6BD-1FCA-3F46-A157-D0C38B6C5D62}" dt="2022-09-15T21:22:35.184" v="11551" actId="1076"/>
          <ac:picMkLst>
            <pc:docMk/>
            <pc:sldMk cId="3729557017" sldId="441"/>
            <ac:picMk id="8" creationId="{4581DC6C-F291-AB0E-614F-7FB826873515}"/>
          </ac:picMkLst>
        </pc:picChg>
        <pc:picChg chg="add mod modCrop">
          <ac:chgData name="Sergei Dobrovolskii" userId="73d305bacc4c2cf3" providerId="LiveId" clId="{BA5AE6BD-1FCA-3F46-A157-D0C38B6C5D62}" dt="2022-09-15T21:22:35.184" v="11551" actId="1076"/>
          <ac:picMkLst>
            <pc:docMk/>
            <pc:sldMk cId="3729557017" sldId="441"/>
            <ac:picMk id="9" creationId="{4AA15EDC-E132-33C5-A0BD-3A726DA7C4E6}"/>
          </ac:picMkLst>
        </pc:picChg>
      </pc:sldChg>
      <pc:sldChg chg="addSp modSp new del mod">
        <pc:chgData name="Sergei Dobrovolskii" userId="73d305bacc4c2cf3" providerId="LiveId" clId="{BA5AE6BD-1FCA-3F46-A157-D0C38B6C5D62}" dt="2022-09-15T21:32:55.906" v="12114" actId="2696"/>
        <pc:sldMkLst>
          <pc:docMk/>
          <pc:sldMk cId="2248972392" sldId="442"/>
        </pc:sldMkLst>
        <pc:picChg chg="add mod modCrop">
          <ac:chgData name="Sergei Dobrovolskii" userId="73d305bacc4c2cf3" providerId="LiveId" clId="{BA5AE6BD-1FCA-3F46-A157-D0C38B6C5D62}" dt="2022-09-15T20:46:42.790" v="11452" actId="1076"/>
          <ac:picMkLst>
            <pc:docMk/>
            <pc:sldMk cId="2248972392" sldId="442"/>
            <ac:picMk id="7" creationId="{2624B621-CCC2-5E04-999F-F365D96B38D8}"/>
          </ac:picMkLst>
        </pc:picChg>
      </pc:sldChg>
      <pc:sldChg chg="addSp delSp modSp new mod ord">
        <pc:chgData name="Sergei Dobrovolskii" userId="73d305bacc4c2cf3" providerId="LiveId" clId="{BA5AE6BD-1FCA-3F46-A157-D0C38B6C5D62}" dt="2022-09-17T10:46:48.286" v="12534" actId="1076"/>
        <pc:sldMkLst>
          <pc:docMk/>
          <pc:sldMk cId="1789891679" sldId="443"/>
        </pc:sldMkLst>
        <pc:spChg chg="mod">
          <ac:chgData name="Sergei Dobrovolskii" userId="73d305bacc4c2cf3" providerId="LiveId" clId="{BA5AE6BD-1FCA-3F46-A157-D0C38B6C5D62}" dt="2022-09-15T21:20:38.638" v="11503" actId="20577"/>
          <ac:spMkLst>
            <pc:docMk/>
            <pc:sldMk cId="1789891679" sldId="443"/>
            <ac:spMk id="5" creationId="{9D7E79E0-8B6E-FAF9-C1F7-78BE57B89F74}"/>
          </ac:spMkLst>
        </pc:spChg>
        <pc:spChg chg="del">
          <ac:chgData name="Sergei Dobrovolskii" userId="73d305bacc4c2cf3" providerId="LiveId" clId="{BA5AE6BD-1FCA-3F46-A157-D0C38B6C5D62}" dt="2022-09-15T21:20:56.496" v="11534" actId="478"/>
          <ac:spMkLst>
            <pc:docMk/>
            <pc:sldMk cId="1789891679" sldId="443"/>
            <ac:spMk id="6" creationId="{C2CC3499-09F5-6ACE-4278-295BDCF17DA4}"/>
          </ac:spMkLst>
        </pc:spChg>
        <pc:spChg chg="mod">
          <ac:chgData name="Sergei Dobrovolskii" userId="73d305bacc4c2cf3" providerId="LiveId" clId="{BA5AE6BD-1FCA-3F46-A157-D0C38B6C5D62}" dt="2022-09-17T10:46:48.286" v="12534" actId="1076"/>
          <ac:spMkLst>
            <pc:docMk/>
            <pc:sldMk cId="1789891679" sldId="443"/>
            <ac:spMk id="7" creationId="{BA93DB7D-393F-CEA0-F1CF-F7305EC06BC6}"/>
          </ac:spMkLst>
        </pc:spChg>
        <pc:spChg chg="mod">
          <ac:chgData name="Sergei Dobrovolskii" userId="73d305bacc4c2cf3" providerId="LiveId" clId="{BA5AE6BD-1FCA-3F46-A157-D0C38B6C5D62}" dt="2022-09-15T21:20:44.271" v="11526" actId="20577"/>
          <ac:spMkLst>
            <pc:docMk/>
            <pc:sldMk cId="1789891679" sldId="443"/>
            <ac:spMk id="8" creationId="{05A40EB7-4668-B482-8D7D-33A10474F762}"/>
          </ac:spMkLst>
        </pc:spChg>
        <pc:picChg chg="add del mod">
          <ac:chgData name="Sergei Dobrovolskii" userId="73d305bacc4c2cf3" providerId="LiveId" clId="{BA5AE6BD-1FCA-3F46-A157-D0C38B6C5D62}" dt="2022-09-15T21:20:47.295" v="11528"/>
          <ac:picMkLst>
            <pc:docMk/>
            <pc:sldMk cId="1789891679" sldId="443"/>
            <ac:picMk id="9" creationId="{4DC4B408-D153-B508-7F38-ABE2B6F4CF20}"/>
          </ac:picMkLst>
        </pc:picChg>
        <pc:picChg chg="add del mod">
          <ac:chgData name="Sergei Dobrovolskii" userId="73d305bacc4c2cf3" providerId="LiveId" clId="{BA5AE6BD-1FCA-3F46-A157-D0C38B6C5D62}" dt="2022-09-15T21:20:49.757" v="11530"/>
          <ac:picMkLst>
            <pc:docMk/>
            <pc:sldMk cId="1789891679" sldId="443"/>
            <ac:picMk id="10" creationId="{DE30466A-9976-5954-7573-6CED8A2A45B4}"/>
          </ac:picMkLst>
        </pc:picChg>
        <pc:picChg chg="add del mod">
          <ac:chgData name="Sergei Dobrovolskii" userId="73d305bacc4c2cf3" providerId="LiveId" clId="{BA5AE6BD-1FCA-3F46-A157-D0C38B6C5D62}" dt="2022-09-15T21:20:51.065" v="11532"/>
          <ac:picMkLst>
            <pc:docMk/>
            <pc:sldMk cId="1789891679" sldId="443"/>
            <ac:picMk id="11" creationId="{C7AE4EB6-5BA5-6EE5-587A-2E0F3722D50C}"/>
          </ac:picMkLst>
        </pc:picChg>
        <pc:picChg chg="add mod">
          <ac:chgData name="Sergei Dobrovolskii" userId="73d305bacc4c2cf3" providerId="LiveId" clId="{BA5AE6BD-1FCA-3F46-A157-D0C38B6C5D62}" dt="2022-09-15T21:21:00.605" v="11535" actId="1076"/>
          <ac:picMkLst>
            <pc:docMk/>
            <pc:sldMk cId="1789891679" sldId="443"/>
            <ac:picMk id="12" creationId="{BB9980A1-A2C0-0946-26F7-A7FFC10A47CB}"/>
          </ac:picMkLst>
        </pc:picChg>
      </pc:sldChg>
      <pc:sldChg chg="addSp delSp modSp add mod">
        <pc:chgData name="Sergei Dobrovolskii" userId="73d305bacc4c2cf3" providerId="LiveId" clId="{BA5AE6BD-1FCA-3F46-A157-D0C38B6C5D62}" dt="2022-09-17T11:48:17.380" v="12951" actId="14100"/>
        <pc:sldMkLst>
          <pc:docMk/>
          <pc:sldMk cId="1824798144" sldId="444"/>
        </pc:sldMkLst>
        <pc:spChg chg="del">
          <ac:chgData name="Sergei Dobrovolskii" userId="73d305bacc4c2cf3" providerId="LiveId" clId="{BA5AE6BD-1FCA-3F46-A157-D0C38B6C5D62}" dt="2022-09-17T11:40:11.680" v="12774" actId="478"/>
          <ac:spMkLst>
            <pc:docMk/>
            <pc:sldMk cId="1824798144" sldId="444"/>
            <ac:spMk id="5" creationId="{2E91C648-287D-E7BD-0638-B82DD299855C}"/>
          </ac:spMkLst>
        </pc:spChg>
        <pc:spChg chg="add del mod">
          <ac:chgData name="Sergei Dobrovolskii" userId="73d305bacc4c2cf3" providerId="LiveId" clId="{BA5AE6BD-1FCA-3F46-A157-D0C38B6C5D62}" dt="2022-09-17T11:40:14.872" v="12775" actId="478"/>
          <ac:spMkLst>
            <pc:docMk/>
            <pc:sldMk cId="1824798144" sldId="444"/>
            <ac:spMk id="9" creationId="{C76DDA57-DEF8-F7F0-B24B-4CDD86397DFE}"/>
          </ac:spMkLst>
        </pc:spChg>
        <pc:spChg chg="add mod">
          <ac:chgData name="Sergei Dobrovolskii" userId="73d305bacc4c2cf3" providerId="LiveId" clId="{BA5AE6BD-1FCA-3F46-A157-D0C38B6C5D62}" dt="2022-09-17T11:46:40.633" v="12933" actId="1076"/>
          <ac:spMkLst>
            <pc:docMk/>
            <pc:sldMk cId="1824798144" sldId="444"/>
            <ac:spMk id="10" creationId="{E4DA2514-5F8B-2071-D8C1-8DD0EA093B90}"/>
          </ac:spMkLst>
        </pc:spChg>
        <pc:spChg chg="add mod">
          <ac:chgData name="Sergei Dobrovolskii" userId="73d305bacc4c2cf3" providerId="LiveId" clId="{BA5AE6BD-1FCA-3F46-A157-D0C38B6C5D62}" dt="2022-09-17T11:46:51.534" v="12940" actId="20577"/>
          <ac:spMkLst>
            <pc:docMk/>
            <pc:sldMk cId="1824798144" sldId="444"/>
            <ac:spMk id="14" creationId="{FB9D4B88-5B91-888F-E82D-61B9E47CB393}"/>
          </ac:spMkLst>
        </pc:spChg>
        <pc:spChg chg="mod topLvl">
          <ac:chgData name="Sergei Dobrovolskii" userId="73d305bacc4c2cf3" providerId="LiveId" clId="{BA5AE6BD-1FCA-3F46-A157-D0C38B6C5D62}" dt="2022-09-17T11:45:57.751" v="12898" actId="1076"/>
          <ac:spMkLst>
            <pc:docMk/>
            <pc:sldMk cId="1824798144" sldId="444"/>
            <ac:spMk id="18" creationId="{90D14A6A-6DD3-96DD-BE00-E5052B79E6DD}"/>
          </ac:spMkLst>
        </pc:spChg>
        <pc:spChg chg="mod">
          <ac:chgData name="Sergei Dobrovolskii" userId="73d305bacc4c2cf3" providerId="LiveId" clId="{BA5AE6BD-1FCA-3F46-A157-D0C38B6C5D62}" dt="2022-09-17T11:45:57.751" v="12898" actId="1076"/>
          <ac:spMkLst>
            <pc:docMk/>
            <pc:sldMk cId="1824798144" sldId="444"/>
            <ac:spMk id="19" creationId="{6E11DF0C-F315-B885-9B2D-DE3F2EF6C295}"/>
          </ac:spMkLst>
        </pc:spChg>
        <pc:spChg chg="mod">
          <ac:chgData name="Sergei Dobrovolskii" userId="73d305bacc4c2cf3" providerId="LiveId" clId="{BA5AE6BD-1FCA-3F46-A157-D0C38B6C5D62}" dt="2022-09-17T11:45:57.751" v="12898" actId="1076"/>
          <ac:spMkLst>
            <pc:docMk/>
            <pc:sldMk cId="1824798144" sldId="444"/>
            <ac:spMk id="20" creationId="{25CC1323-7944-AC19-AC0D-7CB3738E47AF}"/>
          </ac:spMkLst>
        </pc:spChg>
        <pc:spChg chg="add mod">
          <ac:chgData name="Sergei Dobrovolskii" userId="73d305bacc4c2cf3" providerId="LiveId" clId="{BA5AE6BD-1FCA-3F46-A157-D0C38B6C5D62}" dt="2022-09-17T11:47:01.362" v="12947" actId="1076"/>
          <ac:spMkLst>
            <pc:docMk/>
            <pc:sldMk cId="1824798144" sldId="444"/>
            <ac:spMk id="55" creationId="{86ECDBE3-356C-55D6-3325-F06FC8D9FFAA}"/>
          </ac:spMkLst>
        </pc:spChg>
        <pc:spChg chg="add mod">
          <ac:chgData name="Sergei Dobrovolskii" userId="73d305bacc4c2cf3" providerId="LiveId" clId="{BA5AE6BD-1FCA-3F46-A157-D0C38B6C5D62}" dt="2022-09-17T11:46:54.205" v="12943" actId="20577"/>
          <ac:spMkLst>
            <pc:docMk/>
            <pc:sldMk cId="1824798144" sldId="444"/>
            <ac:spMk id="59" creationId="{A2FF40F3-CAEA-B9EC-F2F8-BFD96135E74A}"/>
          </ac:spMkLst>
        </pc:spChg>
        <pc:spChg chg="add mod">
          <ac:chgData name="Sergei Dobrovolskii" userId="73d305bacc4c2cf3" providerId="LiveId" clId="{BA5AE6BD-1FCA-3F46-A157-D0C38B6C5D62}" dt="2022-09-17T11:47:05.874" v="12948" actId="1076"/>
          <ac:spMkLst>
            <pc:docMk/>
            <pc:sldMk cId="1824798144" sldId="444"/>
            <ac:spMk id="60" creationId="{A11DEC40-9F3A-9637-7D0B-25198708A6A0}"/>
          </ac:spMkLst>
        </pc:spChg>
        <pc:grpChg chg="add del mod">
          <ac:chgData name="Sergei Dobrovolskii" userId="73d305bacc4c2cf3" providerId="LiveId" clId="{BA5AE6BD-1FCA-3F46-A157-D0C38B6C5D62}" dt="2022-09-17T11:45:14.101" v="12888" actId="165"/>
          <ac:grpSpMkLst>
            <pc:docMk/>
            <pc:sldMk cId="1824798144" sldId="444"/>
            <ac:grpSpMk id="16" creationId="{878A2119-74F3-990F-B33B-608C9BDB81E7}"/>
          </ac:grpSpMkLst>
        </pc:grpChg>
        <pc:grpChg chg="mod topLvl">
          <ac:chgData name="Sergei Dobrovolskii" userId="73d305bacc4c2cf3" providerId="LiveId" clId="{BA5AE6BD-1FCA-3F46-A157-D0C38B6C5D62}" dt="2022-09-17T11:45:57.751" v="12898" actId="1076"/>
          <ac:grpSpMkLst>
            <pc:docMk/>
            <pc:sldMk cId="1824798144" sldId="444"/>
            <ac:grpSpMk id="17" creationId="{7A2062D9-34C7-DD4A-5655-26B9449FB136}"/>
          </ac:grpSpMkLst>
        </pc:grpChg>
        <pc:grpChg chg="add mod">
          <ac:chgData name="Sergei Dobrovolskii" userId="73d305bacc4c2cf3" providerId="LiveId" clId="{BA5AE6BD-1FCA-3F46-A157-D0C38B6C5D62}" dt="2022-09-17T11:45:57.751" v="12898" actId="1076"/>
          <ac:grpSpMkLst>
            <pc:docMk/>
            <pc:sldMk cId="1824798144" sldId="444"/>
            <ac:grpSpMk id="40" creationId="{EE83BA1E-86CC-DA94-241D-807741217A63}"/>
          </ac:grpSpMkLst>
        </pc:grpChg>
        <pc:grpChg chg="add mod">
          <ac:chgData name="Sergei Dobrovolskii" userId="73d305bacc4c2cf3" providerId="LiveId" clId="{BA5AE6BD-1FCA-3F46-A157-D0C38B6C5D62}" dt="2022-09-17T11:45:57.751" v="12898" actId="1076"/>
          <ac:grpSpMkLst>
            <pc:docMk/>
            <pc:sldMk cId="1824798144" sldId="444"/>
            <ac:grpSpMk id="41" creationId="{ED9522B0-0B56-CCD2-5897-87A281A6C637}"/>
          </ac:grpSpMkLst>
        </pc:grpChg>
        <pc:graphicFrameChg chg="add mod modGraphic">
          <ac:chgData name="Sergei Dobrovolskii" userId="73d305bacc4c2cf3" providerId="LiveId" clId="{BA5AE6BD-1FCA-3F46-A157-D0C38B6C5D62}" dt="2022-09-17T11:45:57.751" v="12898" actId="1076"/>
          <ac:graphicFrameMkLst>
            <pc:docMk/>
            <pc:sldMk cId="1824798144" sldId="444"/>
            <ac:graphicFrameMk id="21" creationId="{15D6590D-05CA-65CB-9196-A6CE45CCFC30}"/>
          </ac:graphicFrameMkLst>
        </pc:graphicFrameChg>
        <pc:picChg chg="add mod">
          <ac:chgData name="Sergei Dobrovolskii" userId="73d305bacc4c2cf3" providerId="LiveId" clId="{BA5AE6BD-1FCA-3F46-A157-D0C38B6C5D62}" dt="2022-09-17T11:45:57.751" v="12898" actId="1076"/>
          <ac:picMkLst>
            <pc:docMk/>
            <pc:sldMk cId="1824798144" sldId="444"/>
            <ac:picMk id="11" creationId="{C14C96DE-81BD-059A-306D-ACF1502024E4}"/>
          </ac:picMkLst>
        </pc:picChg>
        <pc:picChg chg="add mod">
          <ac:chgData name="Sergei Dobrovolskii" userId="73d305bacc4c2cf3" providerId="LiveId" clId="{BA5AE6BD-1FCA-3F46-A157-D0C38B6C5D62}" dt="2022-09-17T11:45:57.751" v="12898" actId="1076"/>
          <ac:picMkLst>
            <pc:docMk/>
            <pc:sldMk cId="1824798144" sldId="444"/>
            <ac:picMk id="15" creationId="{4546B911-F61F-D374-4F0E-9D5D77BAA614}"/>
          </ac:picMkLst>
        </pc:picChg>
        <pc:cxnChg chg="add mod">
          <ac:chgData name="Sergei Dobrovolskii" userId="73d305bacc4c2cf3" providerId="LiveId" clId="{BA5AE6BD-1FCA-3F46-A157-D0C38B6C5D62}" dt="2022-09-17T11:46:44.550" v="12935" actId="14100"/>
          <ac:cxnSpMkLst>
            <pc:docMk/>
            <pc:sldMk cId="1824798144" sldId="444"/>
            <ac:cxnSpMk id="13" creationId="{6A33ECC2-B4A4-9EA3-FA9A-FD8C24ABCFEB}"/>
          </ac:cxnSpMkLst>
        </pc:cxnChg>
        <pc:cxnChg chg="add del mod">
          <ac:chgData name="Sergei Dobrovolskii" userId="73d305bacc4c2cf3" providerId="LiveId" clId="{BA5AE6BD-1FCA-3F46-A157-D0C38B6C5D62}" dt="2022-09-17T11:45:57.751" v="12898" actId="1076"/>
          <ac:cxnSpMkLst>
            <pc:docMk/>
            <pc:sldMk cId="1824798144" sldId="444"/>
            <ac:cxnSpMk id="23" creationId="{0325DFBD-1D95-999F-62E3-ED8FCA3FE58C}"/>
          </ac:cxnSpMkLst>
        </pc:cxnChg>
        <pc:cxnChg chg="add mod">
          <ac:chgData name="Sergei Dobrovolskii" userId="73d305bacc4c2cf3" providerId="LiveId" clId="{BA5AE6BD-1FCA-3F46-A157-D0C38B6C5D62}" dt="2022-09-17T11:45:57.751" v="12898" actId="1076"/>
          <ac:cxnSpMkLst>
            <pc:docMk/>
            <pc:sldMk cId="1824798144" sldId="444"/>
            <ac:cxnSpMk id="25" creationId="{3246FBE3-0A54-8D16-4925-CACE2932F98E}"/>
          </ac:cxnSpMkLst>
        </pc:cxnChg>
        <pc:cxnChg chg="add mod">
          <ac:chgData name="Sergei Dobrovolskii" userId="73d305bacc4c2cf3" providerId="LiveId" clId="{BA5AE6BD-1FCA-3F46-A157-D0C38B6C5D62}" dt="2022-09-17T11:48:17.380" v="12951" actId="14100"/>
          <ac:cxnSpMkLst>
            <pc:docMk/>
            <pc:sldMk cId="1824798144" sldId="444"/>
            <ac:cxnSpMk id="29" creationId="{C8350F23-C41B-851B-1EAD-18606F7961F6}"/>
          </ac:cxnSpMkLst>
        </pc:cxn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73d305bacc4c2cf3/Documents/Study/summer_22/Master%20Thesis/5%20Analysis%5eJ%20results/Analysis%20of%20MBT-net%20prediction.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 of MBT-net prediction.xlsx]Sheet2'!$Q$12</cx:f>
        <cx:lvl ptCount="1"/>
      </cx:strDim>
      <cx:numDim type="val">
        <cx:f>'[Analysis of MBT-net prediction.xlsx]Sheet2'!$G$3:$G$12</cx:f>
        <cx:lvl ptCount="10" formatCode="0%">
          <cx:pt idx="0">0.0054945054945054949</cx:pt>
          <cx:pt idx="1">0.0099667774086378731</cx:pt>
          <cx:pt idx="2">0.012779552715654952</cx:pt>
          <cx:pt idx="3">0.07492795389048991</cx:pt>
          <cx:pt idx="4">0.031161473087818695</cx:pt>
          <cx:pt idx="5">0.052980132450331126</cx:pt>
          <cx:pt idx="6">0.055194805194805192</cx:pt>
          <cx:pt idx="7">0.033755274261603373</cx:pt>
          <cx:pt idx="8">0.02922077922077922</cx:pt>
          <cx:pt idx="9">0.054711246200607903</cx:pt>
        </cx:lvl>
      </cx:numDim>
    </cx:data>
    <cx:data id="1">
      <cx:strDim type="cat">
        <cx:f>'[Analysis of MBT-net prediction.xlsx]Sheet2'!$Q$12</cx:f>
        <cx:lvl ptCount="1"/>
      </cx:strDim>
      <cx:numDim type="val">
        <cx:f>'[Analysis of MBT-net prediction.xlsx]Sheet2'!$F$3:$F$12</cx:f>
        <cx:lvl ptCount="10" formatCode="0%">
          <cx:pt idx="0">0.071428571428571425</cx:pt>
          <cx:pt idx="1">0.08598726114649681</cx:pt>
          <cx:pt idx="2">0.080701754385964913</cx:pt>
          <cx:pt idx="3">0.10397553516819572</cx:pt>
          <cx:pt idx="4">0.091185410334346503</cx:pt>
          <cx:pt idx="5">0.095384615384615387</cx:pt>
          <cx:pt idx="6">0.11176470588235295</cx:pt>
          <cx:pt idx="7">0.084388185654008435</cx:pt>
          <cx:pt idx="8">0.07098765432098765</cx:pt>
          <cx:pt idx="9">0.079207920792079209</cx:pt>
        </cx:lvl>
      </cx:numDim>
    </cx:data>
  </cx:chartData>
  <cx:chart>
    <cx:title pos="t" align="ctr" overlay="0">
      <cx:tx>
        <cx:txData>
          <cx:v>Comparison of misclassified cell number, given two classes</cx:v>
        </cx:txData>
      </cx:tx>
      <cx:txPr>
        <a:bodyPr spcFirstLastPara="1" vertOverflow="ellipsis" horzOverflow="overflow" wrap="square" lIns="0" tIns="0" rIns="0" bIns="0" anchor="ctr" anchorCtr="1"/>
        <a:lstStyle/>
        <a:p>
          <a:pPr algn="ctr" rtl="0">
            <a:defRPr/>
          </a:pPr>
          <a:r>
            <a:rPr lang="en-GB" sz="1400" b="0" i="0" u="none" strike="noStrike" baseline="0" dirty="0">
              <a:solidFill>
                <a:sysClr val="windowText" lastClr="000000">
                  <a:lumMod val="65000"/>
                  <a:lumOff val="35000"/>
                </a:sysClr>
              </a:solidFill>
              <a:latin typeface="Calibri" panose="020F0502020204030204"/>
            </a:rPr>
            <a:t>Comparison of misclassified cell number, given two classes</a:t>
          </a:r>
        </a:p>
      </cx:txPr>
    </cx:title>
    <cx:plotArea>
      <cx:plotAreaRegion>
        <cx:series layoutId="boxWhisker" uniqueId="{00000000-520A-3E4A-8256-15C224F1363A}" formatIdx="1">
          <cx:tx>
            <cx:txData>
              <cx:f/>
              <cx:v>T-Cell count error</cx:v>
            </cx:txData>
          </cx:tx>
          <cx:spPr>
            <a:solidFill>
              <a:srgbClr val="FF0000"/>
            </a:solidFill>
          </cx:spPr>
          <cx:dataId val="0"/>
          <cx:layoutPr>
            <cx:statistics quartileMethod="exclusive"/>
          </cx:layoutPr>
        </cx:series>
        <cx:series layoutId="boxWhisker" uniqueId="{00000001-520A-3E4A-8256-15C224F1363A}">
          <cx:tx>
            <cx:txData>
              <cx:f/>
              <cx:v>Macrophage count error</cx:v>
            </cx:txData>
          </cx:tx>
          <cx:spPr>
            <a:solidFill>
              <a:srgbClr val="00B050"/>
            </a:solidFill>
          </cx:spPr>
          <cx:dataId val="1"/>
          <cx:layoutPr>
            <cx:statistics quartileMethod="exclusive"/>
          </cx:layoutPr>
        </cx:series>
      </cx:plotAreaRegion>
      <cx:axis id="0">
        <cx:catScaling gapWidth="1.5"/>
        <cx:tickLabels/>
      </cx:axis>
      <cx:axis id="1">
        <cx:valScaling max="0.25"/>
        <cx:title>
          <cx:tx>
            <cx:txData>
              <cx:v>Fraction of misclassified cells, %</cx:v>
            </cx:txData>
          </cx:tx>
          <cx:txPr>
            <a:bodyPr spcFirstLastPara="1" vertOverflow="ellipsis" horzOverflow="overflow" wrap="square" lIns="0" tIns="0" rIns="0" bIns="0" anchor="ctr" anchorCtr="1"/>
            <a:lstStyle/>
            <a:p>
              <a:pPr algn="ctr" rtl="0">
                <a:defRPr/>
              </a:pPr>
              <a:r>
                <a:rPr lang="en-GB" sz="900" b="0" i="0" u="none" strike="noStrike" baseline="0" dirty="0">
                  <a:solidFill>
                    <a:prstClr val="black">
                      <a:lumMod val="65000"/>
                      <a:lumOff val="35000"/>
                    </a:prstClr>
                  </a:solidFill>
                  <a:latin typeface="Arial"/>
                </a:rPr>
                <a:t>Fraction of misclassified cells, %</a:t>
              </a:r>
            </a:p>
          </cx:txPr>
        </cx:title>
        <cx:majorGridlines/>
        <cx:majorTickMarks type="out"/>
        <cx:tickLabels/>
      </cx:axis>
    </cx:plotArea>
    <cx:legend pos="r" align="ctr" overlay="0">
      <cx:txPr>
        <a:bodyPr spcFirstLastPara="1" vertOverflow="ellipsis" horzOverflow="overflow" wrap="square" lIns="0" tIns="0" rIns="0" bIns="0" anchor="ctr" anchorCtr="1"/>
        <a:lstStyle/>
        <a:p>
          <a:pPr algn="ctr" rtl="0">
            <a:defRPr/>
          </a:pPr>
          <a:endParaRPr lang="en-GB" sz="900" b="0" i="0" u="none" strike="noStrike" baseline="0">
            <a:solidFill>
              <a:prstClr val="black">
                <a:lumMod val="65000"/>
                <a:lumOff val="35000"/>
              </a:prstClr>
            </a:solidFill>
            <a:latin typeface="Arial"/>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2C9555C-46DE-4406-8ABE-45349F5208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4F3B590-57A4-4D61-9607-3C2EA36AB1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CE87A-16FF-4C7D-8292-0CB980715C8B}" type="datetimeFigureOut">
              <a:rPr lang="de-DE" smtClean="0"/>
              <a:t>21.09.22</a:t>
            </a:fld>
            <a:endParaRPr lang="de-DE"/>
          </a:p>
        </p:txBody>
      </p:sp>
      <p:sp>
        <p:nvSpPr>
          <p:cNvPr id="4" name="Fußzeilenplatzhalter 3">
            <a:extLst>
              <a:ext uri="{FF2B5EF4-FFF2-40B4-BE49-F238E27FC236}">
                <a16:creationId xmlns:a16="http://schemas.microsoft.com/office/drawing/2014/main" id="{4C6DC5A1-1CCC-484A-AB24-DCA2F05D59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24041CFA-48F6-4759-86C7-790FC637E9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2F6222-CCA6-4FA7-88E0-B7BAE53645AA}" type="slidenum">
              <a:rPr lang="de-DE" smtClean="0"/>
              <a:t>‹#›</a:t>
            </a:fld>
            <a:endParaRPr lang="de-DE"/>
          </a:p>
        </p:txBody>
      </p:sp>
    </p:spTree>
    <p:extLst>
      <p:ext uri="{BB962C8B-B14F-4D97-AF65-F5344CB8AC3E}">
        <p14:creationId xmlns:p14="http://schemas.microsoft.com/office/powerpoint/2010/main" val="1441832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CA62E-2216-4960-A875-4D2633F4A404}" type="datetimeFigureOut">
              <a:rPr lang="de-DE" smtClean="0"/>
              <a:t>21.09.22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93703-73BA-47D5-8B02-C172375928DA}" type="slidenum">
              <a:rPr lang="de-DE" smtClean="0"/>
              <a:t>‹#›</a:t>
            </a:fld>
            <a:endParaRPr lang="de-DE"/>
          </a:p>
        </p:txBody>
      </p:sp>
    </p:spTree>
    <p:extLst>
      <p:ext uri="{BB962C8B-B14F-4D97-AF65-F5344CB8AC3E}">
        <p14:creationId xmlns:p14="http://schemas.microsoft.com/office/powerpoint/2010/main" val="115331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to everybody! My name is Sergei Dobrovolskii, and I am studying a master's degree in advanced optical technologies at Friedrich Alexander </a:t>
            </a:r>
            <a:r>
              <a:rPr lang="en-GB" dirty="0" err="1"/>
              <a:t>Universit</a:t>
            </a:r>
            <a:r>
              <a:rPr lang="ru-RU" dirty="0" err="1"/>
              <a:t>ä</a:t>
            </a:r>
            <a:r>
              <a:rPr lang="en-GB" dirty="0"/>
              <a:t>t. Today, I am glad to present to you my Master Thesis presentation. The topic is </a:t>
            </a:r>
            <a:r>
              <a:rPr lang="en-US" sz="1200" kern="1400" dirty="0">
                <a:effectLst/>
                <a:latin typeface="Corbel" panose="020B0503020204020204" pitchFamily="34" charset="0"/>
                <a:ea typeface="Times New Roman" panose="02020603050405020304" pitchFamily="18" charset="0"/>
                <a:cs typeface="Linux Biolinum"/>
              </a:rPr>
              <a:t>Design and evaluation of a Deep Learning approach to quantify immune cell infiltrates in volumetric autofluorescence image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a:t>
            </a:fld>
            <a:endParaRPr lang="de-DE"/>
          </a:p>
        </p:txBody>
      </p:sp>
    </p:spTree>
    <p:extLst>
      <p:ext uri="{BB962C8B-B14F-4D97-AF65-F5344CB8AC3E}">
        <p14:creationId xmlns:p14="http://schemas.microsoft.com/office/powerpoint/2010/main" val="484327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Why we don't use manually annotated data? Why to go with simulator? First goal is to test new ways of </a:t>
            </a:r>
            <a:r>
              <a:rPr lang="en-GB" dirty="0" err="1"/>
              <a:t>labeling</a:t>
            </a:r>
            <a:r>
              <a:rPr lang="en-GB" dirty="0"/>
              <a:t> that would minimize effort from pathologists. A second goal is to test which acquisition parameters and network architecture could be suitable for this task. All of this must be tested before experiment conduction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In the current state of the project, a cell simulator has been developed and is being utilized to generate training data for MBT-net in order to evaluate its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proof of concept, MBT-net is created and trained using artificial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Future work will involve the acquisition of image stacks with researched parameters. Point notation will be manually applied to real stacks. Then, MBT-net will be trained on actual stacks. And we will utilize MBT-net to quantify and classify cells in volumetric pictures.</a:t>
            </a:r>
            <a:endParaRPr lang="en-DE" dirty="0"/>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12</a:t>
            </a:fld>
            <a:endParaRPr lang="de-DE"/>
          </a:p>
        </p:txBody>
      </p:sp>
    </p:spTree>
    <p:extLst>
      <p:ext uri="{BB962C8B-B14F-4D97-AF65-F5344CB8AC3E}">
        <p14:creationId xmlns:p14="http://schemas.microsoft.com/office/powerpoint/2010/main" val="1204894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software framework for simulation of MPM stacks in FAD channel of immune cells in colon tissue.</a:t>
            </a:r>
          </a:p>
          <a:p>
            <a:r>
              <a:rPr lang="en-GB" dirty="0"/>
              <a:t> It can simulate different cell types with variable parameters (size, shape). It can simulate volumetric stacks, and even mimic presence of crypts.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14</a:t>
            </a:fld>
            <a:endParaRPr lang="de-DE"/>
          </a:p>
        </p:txBody>
      </p:sp>
    </p:spTree>
    <p:extLst>
      <p:ext uri="{BB962C8B-B14F-4D97-AF65-F5344CB8AC3E}">
        <p14:creationId xmlns:p14="http://schemas.microsoft.com/office/powerpoint/2010/main" val="388266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the novel cell generation </a:t>
            </a:r>
            <a:r>
              <a:rPr lang="en-GB" dirty="0" err="1"/>
              <a:t>seq</a:t>
            </a:r>
            <a:r>
              <a:rPr lang="ru-RU" dirty="0"/>
              <a:t>г</a:t>
            </a:r>
            <a:r>
              <a:rPr lang="en-GB" dirty="0" err="1"/>
              <a:t>ence</a:t>
            </a:r>
            <a:r>
              <a:rPr lang="en-GB" dirty="0"/>
              <a:t> works. At first a gradient noise space is generated. </a:t>
            </a:r>
            <a:endParaRPr lang="ru-RU" dirty="0"/>
          </a:p>
          <a:p>
            <a:r>
              <a:rPr lang="ru-RU" dirty="0"/>
              <a:t>- </a:t>
            </a:r>
            <a:r>
              <a:rPr lang="en-GB" dirty="0"/>
              <a:t>Than a sphere is sampled from it to generate a noise patch. </a:t>
            </a:r>
            <a:endParaRPr lang="ru-RU" dirty="0"/>
          </a:p>
          <a:p>
            <a:r>
              <a:rPr lang="ru-RU" dirty="0"/>
              <a:t>- </a:t>
            </a:r>
            <a:r>
              <a:rPr lang="en-GB" dirty="0"/>
              <a:t>This noise patch is added to sphere in spherical coordinates </a:t>
            </a:r>
            <a:endParaRPr lang="ru-RU" dirty="0"/>
          </a:p>
          <a:p>
            <a:r>
              <a:rPr lang="ru-RU" dirty="0"/>
              <a:t>- </a:t>
            </a:r>
            <a:r>
              <a:rPr lang="en-GB" dirty="0"/>
              <a:t>to create a cell shape mask. </a:t>
            </a:r>
            <a:endParaRPr lang="ru-RU" dirty="0"/>
          </a:p>
          <a:p>
            <a:r>
              <a:rPr lang="ru-RU" dirty="0"/>
              <a:t>- </a:t>
            </a:r>
            <a:r>
              <a:rPr lang="en-GB" dirty="0"/>
              <a:t>Which is </a:t>
            </a:r>
            <a:r>
              <a:rPr lang="en-GB" dirty="0" err="1"/>
              <a:t>seqentially</a:t>
            </a:r>
            <a:r>
              <a:rPr lang="en-GB" dirty="0"/>
              <a:t> sampled from noise domain again, to create</a:t>
            </a:r>
            <a:r>
              <a:rPr lang="ru-RU" dirty="0"/>
              <a:t> </a:t>
            </a:r>
            <a:r>
              <a:rPr lang="en-GB" dirty="0"/>
              <a:t>intensity </a:t>
            </a:r>
            <a:r>
              <a:rPr lang="en-GB" dirty="0" err="1"/>
              <a:t>inhomogenity</a:t>
            </a:r>
            <a:r>
              <a:rPr lang="en-GB" dirty="0"/>
              <a:t>, </a:t>
            </a:r>
            <a:endParaRPr lang="ru-RU" dirty="0"/>
          </a:p>
          <a:p>
            <a:r>
              <a:rPr lang="ru-RU" dirty="0"/>
              <a:t>- </a:t>
            </a:r>
            <a:r>
              <a:rPr lang="en-GB" dirty="0"/>
              <a:t>which results in cell cytoplasm blob. To complete cell generation,</a:t>
            </a:r>
            <a:endParaRPr lang="ru-RU" dirty="0"/>
          </a:p>
          <a:p>
            <a:r>
              <a:rPr lang="ru-RU" dirty="0"/>
              <a:t>-</a:t>
            </a:r>
            <a:r>
              <a:rPr lang="en-GB" dirty="0"/>
              <a:t> nucleus mask is generated the same way as cytoplasm but with different parameters, and then it is subtracted from cytoplasm volume </a:t>
            </a:r>
            <a:endParaRPr lang="ru-RU" dirty="0"/>
          </a:p>
          <a:p>
            <a:r>
              <a:rPr lang="ru-RU" dirty="0"/>
              <a:t>- </a:t>
            </a:r>
            <a:r>
              <a:rPr lang="en-GB" dirty="0"/>
              <a:t>to complete cell.</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15</a:t>
            </a:fld>
            <a:endParaRPr lang="de-DE"/>
          </a:p>
        </p:txBody>
      </p:sp>
    </p:spTree>
    <p:extLst>
      <p:ext uri="{BB962C8B-B14F-4D97-AF65-F5344CB8AC3E}">
        <p14:creationId xmlns:p14="http://schemas.microsoft.com/office/powerpoint/2010/main" val="247937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examine how noise space is formed, as this is what dictates the shape of the cell.</a:t>
            </a:r>
            <a:endParaRPr lang="ru-RU" dirty="0"/>
          </a:p>
          <a:p>
            <a:pPr marL="171450" indent="-171450">
              <a:buFontTx/>
              <a:buChar char="-"/>
            </a:pPr>
            <a:r>
              <a:rPr lang="en-GB" dirty="0"/>
              <a:t>To generate noise domain, a small number of domains of varying scales are generated and added.</a:t>
            </a:r>
            <a:endParaRPr lang="ru-RU" dirty="0"/>
          </a:p>
          <a:p>
            <a:pPr marL="171450" indent="-171450">
              <a:buFontTx/>
              <a:buChar char="-"/>
            </a:pPr>
            <a:r>
              <a:rPr lang="en-GB" dirty="0"/>
              <a:t>This produces a noise domain, which may be sampled in spherical coordinates</a:t>
            </a:r>
            <a:endParaRPr lang="ru-RU" dirty="0"/>
          </a:p>
          <a:p>
            <a:pPr marL="171450" indent="-171450">
              <a:buFontTx/>
              <a:buChar char="-"/>
            </a:pPr>
            <a:r>
              <a:rPr lang="en-GB" dirty="0"/>
              <a:t>to form a cell shape. </a:t>
            </a:r>
            <a:endParaRPr lang="ru-RU" dirty="0"/>
          </a:p>
          <a:p>
            <a:pPr marL="171450" indent="-171450">
              <a:buFontTx/>
              <a:buChar char="-"/>
            </a:pPr>
            <a:r>
              <a:rPr lang="en-GB" dirty="0"/>
              <a:t>To alter noise domain frequencies a modulation function was utilized. By changing the value of gamma, the effect of high frequencies on the resulting domain can be changed. </a:t>
            </a:r>
            <a:endParaRPr lang="ru-RU" dirty="0"/>
          </a:p>
          <a:p>
            <a:pPr marL="171450" indent="-171450">
              <a:buFontTx/>
              <a:buChar char="-"/>
            </a:pPr>
            <a:r>
              <a:rPr lang="en-GB" dirty="0"/>
              <a:t>Here you can observe how gamma parameter changes cell shape. By changing parameters, different cell types could be generated.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16</a:t>
            </a:fld>
            <a:endParaRPr lang="de-DE"/>
          </a:p>
        </p:txBody>
      </p:sp>
    </p:spTree>
    <p:extLst>
      <p:ext uri="{BB962C8B-B14F-4D97-AF65-F5344CB8AC3E}">
        <p14:creationId xmlns:p14="http://schemas.microsoft.com/office/powerpoint/2010/main" val="1313957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Table 2 you can find the simulation settings used for simulation of  macrophages and T-cells. </a:t>
            </a:r>
            <a:endParaRPr lang="ru-RU" dirty="0"/>
          </a:p>
          <a:p>
            <a:r>
              <a:rPr lang="ru-RU" dirty="0"/>
              <a:t>- </a:t>
            </a:r>
            <a:r>
              <a:rPr lang="en-GB" dirty="0"/>
              <a:t>And here is the result. Two cell types looks distinguishable and mimic real cell appearance.</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17</a:t>
            </a:fld>
            <a:endParaRPr lang="de-DE"/>
          </a:p>
        </p:txBody>
      </p:sp>
    </p:spTree>
    <p:extLst>
      <p:ext uri="{BB962C8B-B14F-4D97-AF65-F5344CB8AC3E}">
        <p14:creationId xmlns:p14="http://schemas.microsoft.com/office/powerpoint/2010/main" val="517473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left can be seen a simulated stack layer. The real stack layer is depicted in the middle, while a volumetric view of simulated cells is depicted on the right.</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18</a:t>
            </a:fld>
            <a:endParaRPr lang="de-DE"/>
          </a:p>
        </p:txBody>
      </p:sp>
    </p:spTree>
    <p:extLst>
      <p:ext uri="{BB962C8B-B14F-4D97-AF65-F5344CB8AC3E}">
        <p14:creationId xmlns:p14="http://schemas.microsoft.com/office/powerpoint/2010/main" val="2677179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Neural network. What is its purpose? It must forecast the position of each cell in each class. How will it be implemented? </a:t>
            </a:r>
            <a:endParaRPr lang="ru-RU" dirty="0"/>
          </a:p>
          <a:p>
            <a:pPr marL="171450" indent="-171450">
              <a:buFontTx/>
              <a:buChar char="-"/>
            </a:pPr>
            <a:r>
              <a:rPr lang="en-GB" dirty="0"/>
              <a:t>First, a simulated stack is fed into the MBT-net. </a:t>
            </a:r>
            <a:endParaRPr lang="ru-RU" dirty="0"/>
          </a:p>
          <a:p>
            <a:pPr marL="171450" indent="-171450">
              <a:buFontTx/>
              <a:buChar char="-"/>
            </a:pPr>
            <a:r>
              <a:rPr lang="en-US" dirty="0"/>
              <a:t>.</a:t>
            </a:r>
            <a:endParaRPr lang="ru-RU" dirty="0"/>
          </a:p>
          <a:p>
            <a:pPr marL="171450" indent="-171450">
              <a:buFontTx/>
              <a:buChar char="-"/>
            </a:pPr>
            <a:r>
              <a:rPr lang="en-GB" dirty="0"/>
              <a:t>The network forecasts the probability density function. It shows a probability of cell </a:t>
            </a:r>
            <a:r>
              <a:rPr lang="en-GB" dirty="0" err="1"/>
              <a:t>existince</a:t>
            </a:r>
            <a:r>
              <a:rPr lang="en-GB" dirty="0"/>
              <a:t> at a given pixel</a:t>
            </a:r>
          </a:p>
          <a:p>
            <a:pPr marL="171450" indent="-171450">
              <a:buFontTx/>
              <a:buChar char="-"/>
            </a:pPr>
            <a:r>
              <a:rPr lang="en-GB" dirty="0"/>
              <a:t>We collect PDF for each class</a:t>
            </a:r>
          </a:p>
          <a:p>
            <a:pPr marL="171450" indent="-171450">
              <a:buFontTx/>
              <a:buChar char="-"/>
            </a:pPr>
            <a:r>
              <a:rPr lang="en-GB" dirty="0"/>
              <a:t>post-process it using a simple threshold</a:t>
            </a:r>
          </a:p>
          <a:p>
            <a:pPr marL="171450" indent="-171450">
              <a:buFontTx/>
              <a:buChar char="-"/>
            </a:pPr>
            <a:r>
              <a:rPr lang="en-GB" dirty="0"/>
              <a:t>and extract information about cells, their location, and class.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20</a:t>
            </a:fld>
            <a:endParaRPr lang="de-DE"/>
          </a:p>
        </p:txBody>
      </p:sp>
    </p:spTree>
    <p:extLst>
      <p:ext uri="{BB962C8B-B14F-4D97-AF65-F5344CB8AC3E}">
        <p14:creationId xmlns:p14="http://schemas.microsoft.com/office/powerpoint/2010/main" val="1036704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MBT-net is based on U-net and </a:t>
            </a:r>
            <a:r>
              <a:rPr lang="en-GB" dirty="0" err="1"/>
              <a:t>LinkNET</a:t>
            </a:r>
            <a:r>
              <a:rPr lang="en-GB" dirty="0"/>
              <a:t>, two common segmentation task architectures. MBT-net is an encoder-decoder network that has skipped connections. </a:t>
            </a:r>
          </a:p>
          <a:p>
            <a:pPr marL="171450" indent="-171450">
              <a:buFontTx/>
              <a:buChar char="-"/>
            </a:pPr>
            <a:r>
              <a:rPr lang="en-GB" dirty="0"/>
              <a:t>The encoder block of a network has two functions: data compression and feature extraction. The stack's spatial resolution decreases as its number of channels (features) increases. </a:t>
            </a:r>
          </a:p>
          <a:p>
            <a:pPr marL="171450" indent="-171450">
              <a:buFontTx/>
              <a:buChar char="-"/>
            </a:pPr>
            <a:r>
              <a:rPr lang="en-GB" dirty="0"/>
              <a:t>You can see how shape of stack changes from left to right. In the bottleneck of the network, the stack shrinks by a factor of 7.5 and the number of features increases to 36.</a:t>
            </a:r>
          </a:p>
          <a:p>
            <a:pPr marL="171450" indent="-171450">
              <a:buFontTx/>
              <a:buChar char="-"/>
            </a:pPr>
            <a:r>
              <a:rPr lang="en-GB" dirty="0"/>
              <a:t>The next block is a decoder. Its objective is to extract features and reconstruct data from low-resolution input and encoder output. How does it work? It interpolates the image using trilinear interpolation, and in order to obtain spatial information</a:t>
            </a:r>
          </a:p>
          <a:p>
            <a:pPr marL="171450" indent="-171450">
              <a:buFontTx/>
              <a:buChar char="-"/>
            </a:pPr>
            <a:r>
              <a:rPr lang="en-GB" dirty="0"/>
              <a:t>it sums the output of the encoder block with input tensor.</a:t>
            </a:r>
          </a:p>
          <a:p>
            <a:pPr marL="171450" indent="-171450">
              <a:buFontTx/>
              <a:buChar char="-"/>
            </a:pPr>
            <a:r>
              <a:rPr lang="en-GB" dirty="0"/>
              <a:t>-This operation is repeated for each resolution that matches input/output. In the network end Softmax function, also known as normalized exponential function, is applied to span pixels in probabilistic range from 0 to 1. </a:t>
            </a:r>
          </a:p>
          <a:p>
            <a:pPr marL="171450" indent="-171450">
              <a:buFontTx/>
              <a:buChar char="-"/>
            </a:pPr>
            <a:r>
              <a:rPr lang="en-GB" dirty="0"/>
              <a:t>And in the end we've got 3 stacks of original shape, that predicts three classes: T-cell, Macrophage and Background.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21</a:t>
            </a:fld>
            <a:endParaRPr lang="de-DE"/>
          </a:p>
        </p:txBody>
      </p:sp>
    </p:spTree>
    <p:extLst>
      <p:ext uri="{BB962C8B-B14F-4D97-AF65-F5344CB8AC3E}">
        <p14:creationId xmlns:p14="http://schemas.microsoft.com/office/powerpoint/2010/main" val="3768621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see how training is done.</a:t>
            </a:r>
          </a:p>
          <a:p>
            <a:r>
              <a:rPr lang="en-GB" dirty="0"/>
              <a:t>We use cell simulator to produce stacks and ground truth pdfs.</a:t>
            </a:r>
          </a:p>
          <a:p>
            <a:r>
              <a:rPr lang="en-GB" dirty="0"/>
              <a:t>We feed a stack to network and it outputs something. It does not look as our ground truth data at all, because network is not trained yet. To fix that we introduce ground truth pdf and</a:t>
            </a:r>
          </a:p>
          <a:p>
            <a:r>
              <a:rPr lang="en-GB" dirty="0"/>
              <a:t>we force network to minimize difference between its output and ground truth.</a:t>
            </a:r>
          </a:p>
          <a:p>
            <a:r>
              <a:rPr lang="en-GB" dirty="0"/>
              <a:t>This difference, known as loss is being used in backpropagation process to update network's weights and improve its output prediction.</a:t>
            </a:r>
          </a:p>
          <a:p>
            <a:r>
              <a:rPr lang="en-GB" dirty="0"/>
              <a:t>In table 3 you can observe successful training parameters for this project. As loss function we used a weighted cross entropy loss, optimizer Adam, and 20 simulated stacks, 15 for training, 5 for validation and 10 for testing.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22</a:t>
            </a:fld>
            <a:endParaRPr lang="de-DE"/>
          </a:p>
        </p:txBody>
      </p:sp>
    </p:spTree>
    <p:extLst>
      <p:ext uri="{BB962C8B-B14F-4D97-AF65-F5344CB8AC3E}">
        <p14:creationId xmlns:p14="http://schemas.microsoft.com/office/powerpoint/2010/main" val="1309493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 how MBT-net prediction was refined during the training process. Each epoch output gradually improves in quality. Cellular regions become increasingly localized and are consequently segregated. The validation and training loss curves are displayed on the right. It demonstrates how the network improves during training time.</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23</a:t>
            </a:fld>
            <a:endParaRPr lang="de-DE"/>
          </a:p>
        </p:txBody>
      </p:sp>
    </p:spTree>
    <p:extLst>
      <p:ext uri="{BB962C8B-B14F-4D97-AF65-F5344CB8AC3E}">
        <p14:creationId xmlns:p14="http://schemas.microsoft.com/office/powerpoint/2010/main" val="1058016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FAU</a:t>
            </a:r>
            <a:r>
              <a:rPr lang="ru-RU" dirty="0"/>
              <a:t> </a:t>
            </a:r>
            <a:r>
              <a:rPr lang="ru-RU" dirty="0" err="1"/>
              <a:t>M</a:t>
            </a:r>
            <a:r>
              <a:rPr lang="en-US" dirty="0"/>
              <a:t>BT </a:t>
            </a:r>
            <a:r>
              <a:rPr lang="en-GB" dirty="0"/>
              <a:t>laboratory, we examine immune cell infiltrations in colon tissue. For research purposes, label-free Multiphoton stacks were acquired. Stacks are a good source of data, but cells must be counted and classified for statistical analysis. This work aims to provide an answer to this question. We will begin with a chapter on motivation before moving on to the developed software "Cell simulator" and trained neural network that counts cells. Finally, we will discuss the outcomes and draw a conclusion.</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a:t>
            </a:fld>
            <a:endParaRPr lang="de-DE"/>
          </a:p>
        </p:txBody>
      </p:sp>
    </p:spTree>
    <p:extLst>
      <p:ext uri="{BB962C8B-B14F-4D97-AF65-F5344CB8AC3E}">
        <p14:creationId xmlns:p14="http://schemas.microsoft.com/office/powerpoint/2010/main" val="262286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want to show you a zoomed image of network prediction. Macrophages and T-cells are localized and predicted correctly.</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24</a:t>
            </a:fld>
            <a:endParaRPr lang="de-DE"/>
          </a:p>
        </p:txBody>
      </p:sp>
    </p:spTree>
    <p:extLst>
      <p:ext uri="{BB962C8B-B14F-4D97-AF65-F5344CB8AC3E}">
        <p14:creationId xmlns:p14="http://schemas.microsoft.com/office/powerpoint/2010/main" val="2999226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an additional instance of a densely populated stack. The network behaved well in this instance. Cells are accurately located. But it does not work always.</a:t>
            </a:r>
          </a:p>
          <a:p>
            <a:pPr marL="171450" indent="-171450">
              <a:buFontTx/>
              <a:buChar char="-"/>
            </a:pPr>
            <a:r>
              <a:rPr lang="en-GB" dirty="0"/>
              <a:t>On the image to the right is an illustration of poor cell localization performance.</a:t>
            </a:r>
          </a:p>
          <a:p>
            <a:pPr marL="171450" indent="-171450">
              <a:buFontTx/>
              <a:buChar char="-"/>
            </a:pPr>
            <a:r>
              <a:rPr lang="en-GB" dirty="0"/>
              <a:t>Here in frame A, three T-cells have created a cluster, which the network misidentifies as a macrophage.</a:t>
            </a:r>
          </a:p>
          <a:p>
            <a:pPr marL="171450" indent="-171450">
              <a:buFontTx/>
              <a:buChar char="-"/>
            </a:pPr>
            <a:r>
              <a:rPr lang="en-GB" dirty="0"/>
              <a:t>Certain macrophages on this image exhibit double prediction, as illustrated here in frame B.</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25</a:t>
            </a:fld>
            <a:endParaRPr lang="de-DE"/>
          </a:p>
        </p:txBody>
      </p:sp>
    </p:spTree>
    <p:extLst>
      <p:ext uri="{BB962C8B-B14F-4D97-AF65-F5344CB8AC3E}">
        <p14:creationId xmlns:p14="http://schemas.microsoft.com/office/powerpoint/2010/main" val="64796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Following our curiosity as an experiment, we attempted to feed the network a real stack. The outcome can be observed on this slide. As can be seen, it finds very few cells on this stack. Clearly, simulated data cannot adequately replicate the complexity of real data to develop networks capable of handling real data.</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26</a:t>
            </a:fld>
            <a:endParaRPr lang="de-DE"/>
          </a:p>
        </p:txBody>
      </p:sp>
    </p:spTree>
    <p:extLst>
      <p:ext uri="{BB962C8B-B14F-4D97-AF65-F5344CB8AC3E}">
        <p14:creationId xmlns:p14="http://schemas.microsoft.com/office/powerpoint/2010/main" val="3903976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cell quantification, it is necessary to process the network output. Consider pm, </a:t>
            </a:r>
            <a:r>
              <a:rPr lang="en-GB" dirty="0" err="1"/>
              <a:t>pt</a:t>
            </a:r>
            <a:r>
              <a:rPr lang="en-GB" dirty="0"/>
              <a:t>, and pb as macrophage, T-cell, and background probability.</a:t>
            </a:r>
          </a:p>
          <a:p>
            <a:endParaRPr lang="en-GB" dirty="0"/>
          </a:p>
          <a:p>
            <a:pPr marL="171450" indent="-171450">
              <a:buFontTx/>
              <a:buChar char="-"/>
            </a:pPr>
            <a:r>
              <a:rPr lang="en-GB" dirty="0"/>
              <a:t>To identify cells, we created the following method.</a:t>
            </a:r>
          </a:p>
          <a:p>
            <a:pPr marL="171450" indent="-171450">
              <a:buFontTx/>
              <a:buChar char="-"/>
            </a:pPr>
            <a:r>
              <a:rPr lang="en-GB" dirty="0"/>
              <a:t>Given that a network output is passed through a </a:t>
            </a:r>
            <a:r>
              <a:rPr lang="en-GB" dirty="0" err="1"/>
              <a:t>softmax</a:t>
            </a:r>
            <a:r>
              <a:rPr lang="en-GB" dirty="0"/>
              <a:t> function, the sum of probabilities for each pixel will always equal to one. That is a property of </a:t>
            </a:r>
            <a:r>
              <a:rPr lang="en-GB" dirty="0" err="1"/>
              <a:t>softmax</a:t>
            </a:r>
            <a:r>
              <a:rPr lang="en-GB" dirty="0"/>
              <a:t> function.</a:t>
            </a:r>
          </a:p>
          <a:p>
            <a:pPr marL="171450" indent="-171450">
              <a:buFontTx/>
              <a:buChar char="-"/>
            </a:pPr>
            <a:r>
              <a:rPr lang="en-GB" dirty="0"/>
              <a:t>We can determine the likelihood of cell existence in a given volume based on this property. The sum of probabilities for both cell types can be written as </a:t>
            </a:r>
            <a:r>
              <a:rPr lang="en-GB" dirty="0" err="1"/>
              <a:t>Pm+Pt</a:t>
            </a:r>
            <a:r>
              <a:rPr lang="en-GB" dirty="0"/>
              <a:t> = </a:t>
            </a:r>
            <a:r>
              <a:rPr lang="en-GB" dirty="0" err="1"/>
              <a:t>Pcell</a:t>
            </a:r>
            <a:r>
              <a:rPr lang="en-GB" dirty="0"/>
              <a:t>. This quantity </a:t>
            </a:r>
            <a:r>
              <a:rPr lang="en-GB" dirty="0" err="1"/>
              <a:t>pcell</a:t>
            </a:r>
            <a:r>
              <a:rPr lang="en-GB" dirty="0"/>
              <a:t> equals one minus pb, given the </a:t>
            </a:r>
            <a:r>
              <a:rPr lang="en-GB" dirty="0" err="1"/>
              <a:t>softmax</a:t>
            </a:r>
            <a:r>
              <a:rPr lang="en-GB" dirty="0"/>
              <a:t> property.</a:t>
            </a:r>
          </a:p>
          <a:p>
            <a:pPr marL="171450" indent="-171450">
              <a:buFontTx/>
              <a:buChar char="-"/>
            </a:pPr>
            <a:r>
              <a:rPr lang="en-GB" dirty="0"/>
              <a:t>For each region </a:t>
            </a:r>
            <a:r>
              <a:rPr lang="en-GB" dirty="0" err="1"/>
              <a:t>ploc</a:t>
            </a:r>
            <a:r>
              <a:rPr lang="en-GB" dirty="0"/>
              <a:t> belonging to a </a:t>
            </a:r>
            <a:r>
              <a:rPr lang="en-GB" dirty="0" err="1"/>
              <a:t>pcell</a:t>
            </a:r>
            <a:r>
              <a:rPr lang="en-GB" dirty="0"/>
              <a:t>, the coordinate with the highest cell probability is determined.</a:t>
            </a:r>
          </a:p>
          <a:p>
            <a:pPr marL="171450" indent="-171450">
              <a:buFontTx/>
              <a:buChar char="-"/>
            </a:pPr>
            <a:r>
              <a:rPr lang="en-GB" dirty="0"/>
              <a:t>In the final stage, we compare the likelihood of cell and t-cell at this site to determine the final cell class.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28</a:t>
            </a:fld>
            <a:endParaRPr lang="de-DE"/>
          </a:p>
        </p:txBody>
      </p:sp>
    </p:spTree>
    <p:extLst>
      <p:ext uri="{BB962C8B-B14F-4D97-AF65-F5344CB8AC3E}">
        <p14:creationId xmlns:p14="http://schemas.microsoft.com/office/powerpoint/2010/main" val="1419666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10 test stacks were generated to evaluate the performance of the trained </a:t>
            </a:r>
            <a:r>
              <a:rPr lang="en-GB" dirty="0" err="1"/>
              <a:t>mbt</a:t>
            </a:r>
            <a:r>
              <a:rPr lang="en-GB" dirty="0"/>
              <a:t>-net. The network estimated the number of macrophages and T-cells with a maximum error of 11%.</a:t>
            </a:r>
          </a:p>
          <a:p>
            <a:r>
              <a:rPr lang="en-GB" dirty="0"/>
              <a:t>- On this graph, the error distribution of misclassified cells for given classes may be viewed. Now we can draw the conclusions</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29</a:t>
            </a:fld>
            <a:endParaRPr lang="de-DE"/>
          </a:p>
        </p:txBody>
      </p:sp>
    </p:spTree>
    <p:extLst>
      <p:ext uri="{BB962C8B-B14F-4D97-AF65-F5344CB8AC3E}">
        <p14:creationId xmlns:p14="http://schemas.microsoft.com/office/powerpoint/2010/main" val="3390660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Simulator for creating 3D data-sets is developed. It can be used for generation of arbitrary volumetric data and not only for immune cells in FAD channel.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Neural Network for quantification and classification of immune cells in volumetric images is developed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As a result </a:t>
            </a:r>
            <a:r>
              <a:rPr lang="de-DE" dirty="0"/>
              <a:t>after </a:t>
            </a:r>
            <a:r>
              <a:rPr lang="de-DE" dirty="0" err="1"/>
              <a:t>training</a:t>
            </a:r>
            <a:r>
              <a:rPr lang="de-DE" dirty="0"/>
              <a:t> on </a:t>
            </a:r>
            <a:r>
              <a:rPr lang="de-DE" dirty="0" err="1"/>
              <a:t>synthetic</a:t>
            </a:r>
            <a:r>
              <a:rPr lang="de-DE" dirty="0"/>
              <a:t> </a:t>
            </a:r>
            <a:r>
              <a:rPr lang="de-DE" dirty="0" err="1"/>
              <a:t>data</a:t>
            </a:r>
            <a:r>
              <a:rPr lang="de-DE" dirty="0"/>
              <a:t> </a:t>
            </a:r>
            <a:r>
              <a:rPr lang="en-DE" dirty="0"/>
              <a:t>90% counting/classification accuracy was achieved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DE" sz="1200" b="1" i="0" u="none" strike="noStrike" kern="1200" cap="none" spc="0" normalizeH="0" baseline="0" noProof="0" dirty="0">
                <a:ln>
                  <a:noFill/>
                </a:ln>
                <a:solidFill>
                  <a:prstClr val="black"/>
                </a:solidFill>
                <a:effectLst/>
                <a:uLnTx/>
                <a:uFillTx/>
                <a:latin typeface="Arial"/>
                <a:ea typeface="+mn-ea"/>
                <a:cs typeface="+mn-cs"/>
              </a:rPr>
              <a:t>Future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Stacks with acquired acquisition parameters will be captured and used for training MBT-net.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DE" dirty="0"/>
              <a:t>MBT-net will be improved to count and classify cells even better, and after training on real data will be used for research purposes.</a:t>
            </a:r>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31</a:t>
            </a:fld>
            <a:endParaRPr lang="de-DE"/>
          </a:p>
        </p:txBody>
      </p:sp>
    </p:spTree>
    <p:extLst>
      <p:ext uri="{BB962C8B-B14F-4D97-AF65-F5344CB8AC3E}">
        <p14:creationId xmlns:p14="http://schemas.microsoft.com/office/powerpoint/2010/main" val="3629537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Thank you for your attention. Now I would be glad to answer your questions.</a:t>
            </a:r>
          </a:p>
        </p:txBody>
      </p:sp>
      <p:sp>
        <p:nvSpPr>
          <p:cNvPr id="4" name="Slide Number Placeholder 3"/>
          <p:cNvSpPr>
            <a:spLocks noGrp="1"/>
          </p:cNvSpPr>
          <p:nvPr>
            <p:ph type="sldNum" sz="quarter" idx="5"/>
          </p:nvPr>
        </p:nvSpPr>
        <p:spPr/>
        <p:txBody>
          <a:bodyPr/>
          <a:lstStyle/>
          <a:p>
            <a:fld id="{E1F93703-73BA-47D5-8B02-C172375928DA}" type="slidenum">
              <a:rPr lang="de-DE" smtClean="0"/>
              <a:t>32</a:t>
            </a:fld>
            <a:endParaRPr lang="de-DE"/>
          </a:p>
        </p:txBody>
      </p:sp>
    </p:spTree>
    <p:extLst>
      <p:ext uri="{BB962C8B-B14F-4D97-AF65-F5344CB8AC3E}">
        <p14:creationId xmlns:p14="http://schemas.microsoft.com/office/powerpoint/2010/main" val="214314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analysis begins with experimental data </a:t>
            </a:r>
          </a:p>
          <a:p>
            <a:r>
              <a:rPr lang="en-GB" dirty="0"/>
              <a:t>- In our case it is a volumetric image named </a:t>
            </a:r>
            <a:r>
              <a:rPr lang="en-GB"/>
              <a:t>stack. </a:t>
            </a:r>
            <a:r>
              <a:rPr lang="en-GB" dirty="0"/>
              <a:t>It contains three autofluorescence channels: red for FAD (Flavin adenine dinucleotide), green for NADH (nicotinamide adenine dinucleotide (NAD) + hydrogen (H), and blue for collagen. Then, you select the channel you wish to work with, which in our instance is the FAD channel because it properly represents immune cells.</a:t>
            </a:r>
          </a:p>
          <a:p>
            <a:r>
              <a:rPr lang="en-GB" dirty="0"/>
              <a:t>- And then you employ an algorithm to process this data and obtain cell masks for each instance of a cell.</a:t>
            </a:r>
          </a:p>
          <a:p>
            <a:r>
              <a:rPr lang="en-GB" dirty="0"/>
              <a:t>- After that you work with statistical analysis. Let's find out which algorithm should be used for cell segmentation?</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4</a:t>
            </a:fld>
            <a:endParaRPr lang="de-DE"/>
          </a:p>
        </p:txBody>
      </p:sp>
    </p:spTree>
    <p:extLst>
      <p:ext uri="{BB962C8B-B14F-4D97-AF65-F5344CB8AC3E}">
        <p14:creationId xmlns:p14="http://schemas.microsoft.com/office/powerpoint/2010/main" val="29123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computer vision, there are three fundamental types of algorithms:</a:t>
            </a:r>
          </a:p>
          <a:p>
            <a:r>
              <a:rPr lang="en-GB" dirty="0"/>
              <a:t>- classical algorithms, like thresholding, watershed, region growing</a:t>
            </a:r>
          </a:p>
          <a:p>
            <a:r>
              <a:rPr lang="en-GB" dirty="0"/>
              <a:t>- classical machine learning, like </a:t>
            </a:r>
            <a:r>
              <a:rPr lang="en-GB" dirty="0" err="1"/>
              <a:t>Ilastik</a:t>
            </a:r>
            <a:r>
              <a:rPr lang="en-GB" dirty="0"/>
              <a:t> and Weka segmentation plugin for </a:t>
            </a:r>
            <a:r>
              <a:rPr lang="en-GB" dirty="0" err="1"/>
              <a:t>imageJ</a:t>
            </a:r>
            <a:endParaRPr lang="en-GB" dirty="0"/>
          </a:p>
          <a:p>
            <a:r>
              <a:rPr lang="en-GB" dirty="0"/>
              <a:t>- and modern machine learning also known as (deep learning).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5</a:t>
            </a:fld>
            <a:endParaRPr lang="de-DE"/>
          </a:p>
        </p:txBody>
      </p:sp>
    </p:spTree>
    <p:extLst>
      <p:ext uri="{BB962C8B-B14F-4D97-AF65-F5344CB8AC3E}">
        <p14:creationId xmlns:p14="http://schemas.microsoft.com/office/powerpoint/2010/main" val="368471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Common sequences for classical algorithms include</a:t>
            </a:r>
            <a:br>
              <a:rPr lang="en-GB" dirty="0"/>
            </a:br>
            <a:r>
              <a:rPr lang="en-GB" dirty="0"/>
              <a:t>- blurring</a:t>
            </a:r>
          </a:p>
          <a:p>
            <a:r>
              <a:rPr lang="en-GB" dirty="0"/>
              <a:t>- thresholding</a:t>
            </a:r>
          </a:p>
          <a:p>
            <a:r>
              <a:rPr lang="en-GB" dirty="0"/>
              <a:t>- binary operations like filling holes</a:t>
            </a:r>
          </a:p>
          <a:p>
            <a:r>
              <a:rPr lang="en-GB" dirty="0"/>
              <a:t>- erosion</a:t>
            </a:r>
          </a:p>
          <a:p>
            <a:r>
              <a:rPr lang="en-GB" dirty="0"/>
              <a:t>- dilation</a:t>
            </a:r>
          </a:p>
          <a:p>
            <a:r>
              <a:rPr lang="en-GB" dirty="0"/>
              <a:t>- and watershed. - - The features of each segmented cell are then extracted for cell classification. -Size, -volume, -perimeter, -intensity, -sphericity, -shape, -eccentricity, -texture, etc. Already, the outcome does not appear promising.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6</a:t>
            </a:fld>
            <a:endParaRPr lang="de-DE"/>
          </a:p>
        </p:txBody>
      </p:sp>
    </p:spTree>
    <p:extLst>
      <p:ext uri="{BB962C8B-B14F-4D97-AF65-F5344CB8AC3E}">
        <p14:creationId xmlns:p14="http://schemas.microsoft.com/office/powerpoint/2010/main" val="2139864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classical algorithms do not work with our data? -There are following reasons:</a:t>
            </a:r>
          </a:p>
          <a:p>
            <a:r>
              <a:rPr lang="en-GB" dirty="0"/>
              <a:t>1. Images are volumetric and not planar. Most of classical approaches were developed for 2d data, and don't scale up well for 3d.</a:t>
            </a:r>
          </a:p>
          <a:p>
            <a:r>
              <a:rPr lang="en-GB" dirty="0"/>
              <a:t>2. Illumination </a:t>
            </a:r>
            <a:r>
              <a:rPr lang="en-GB" dirty="0" err="1"/>
              <a:t>inhomogeneties</a:t>
            </a:r>
            <a:endParaRPr lang="en-GB" dirty="0"/>
          </a:p>
          <a:p>
            <a:r>
              <a:rPr lang="en-GB" dirty="0"/>
              <a:t>3. Signal to noise ratio is adding another challenge</a:t>
            </a:r>
          </a:p>
          <a:p>
            <a:r>
              <a:rPr lang="en-GB" dirty="0"/>
              <a:t>4. Acquisition artifacts (PSF, Scattering, attenuation)</a:t>
            </a:r>
          </a:p>
          <a:p>
            <a:r>
              <a:rPr lang="en-GB" dirty="0"/>
              <a:t>5. High density of cells in image. All cells are tightly localized between crypts</a:t>
            </a:r>
          </a:p>
          <a:p>
            <a:r>
              <a:rPr lang="en-GB" dirty="0"/>
              <a:t>6. High image variation adds complexity to classical algorithms and forces researches to adjust methodology for different images</a:t>
            </a:r>
          </a:p>
          <a:p>
            <a:r>
              <a:rPr lang="en-GB" dirty="0"/>
              <a:t>7. FAD fluorescence. Instead of luminous blobs, cells appear as rings or </a:t>
            </a:r>
            <a:r>
              <a:rPr lang="en-GB" dirty="0" err="1"/>
              <a:t>thoroids</a:t>
            </a:r>
            <a:r>
              <a:rPr lang="en-GB" dirty="0"/>
              <a:t>.</a:t>
            </a:r>
          </a:p>
          <a:p>
            <a:endParaRPr lang="en-GB" dirty="0"/>
          </a:p>
          <a:p>
            <a:r>
              <a:rPr lang="en-GB" dirty="0"/>
              <a:t>All of these factors make cell detection with conventional methods extremely difficult. That's why we will consider machine learning approaches instead.</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7</a:t>
            </a:fld>
            <a:endParaRPr lang="de-DE"/>
          </a:p>
        </p:txBody>
      </p:sp>
    </p:spTree>
    <p:extLst>
      <p:ext uri="{BB962C8B-B14F-4D97-AF65-F5344CB8AC3E}">
        <p14:creationId xmlns:p14="http://schemas.microsoft.com/office/powerpoint/2010/main" val="91807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definition of machine learning? Machine learning is an algorithm that produces an answer to a specific question. But how does this algorithm know what answer to provide in response to a question? </a:t>
            </a:r>
          </a:p>
          <a:p>
            <a:r>
              <a:rPr lang="en-GB" dirty="0"/>
              <a:t>- The algorithm is taught by example. This is accomplished during the so-called training phase, during which the machine learning algorithm is trained using samples of answers to a given question. </a:t>
            </a:r>
          </a:p>
          <a:p>
            <a:r>
              <a:rPr lang="en-GB" dirty="0"/>
              <a:t>- Pairs of data and corresponding correct output is called a training dataset, which is essential in machine learning.</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8</a:t>
            </a:fld>
            <a:endParaRPr lang="de-DE"/>
          </a:p>
        </p:txBody>
      </p:sp>
    </p:spTree>
    <p:extLst>
      <p:ext uri="{BB962C8B-B14F-4D97-AF65-F5344CB8AC3E}">
        <p14:creationId xmlns:p14="http://schemas.microsoft.com/office/powerpoint/2010/main" val="2550143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what is the difference between machine </a:t>
            </a:r>
            <a:r>
              <a:rPr lang="en-GB" dirty="0" err="1"/>
              <a:t>learing</a:t>
            </a:r>
            <a:r>
              <a:rPr lang="en-GB" dirty="0"/>
              <a:t> and deep learning? To answer this question let's consider an abstract sequence of image classification. First you start with </a:t>
            </a:r>
            <a:r>
              <a:rPr lang="en-GB" dirty="0" err="1"/>
              <a:t>acquistion</a:t>
            </a:r>
            <a:r>
              <a:rPr lang="en-GB" dirty="0"/>
              <a:t>, record a stack by camera or photodetector, then you </a:t>
            </a:r>
            <a:r>
              <a:rPr lang="en-GB" dirty="0" err="1"/>
              <a:t>preprocess</a:t>
            </a:r>
            <a:r>
              <a:rPr lang="en-GB" dirty="0"/>
              <a:t> this data, adjust contrast, equalize histogram. After that you extract features, like edges, textures, gradients and only then use these </a:t>
            </a:r>
            <a:r>
              <a:rPr lang="en-GB" dirty="0" err="1"/>
              <a:t>featrues</a:t>
            </a:r>
            <a:r>
              <a:rPr lang="en-GB" dirty="0"/>
              <a:t> for machine learning algorithm to process.</a:t>
            </a:r>
            <a:br>
              <a:rPr lang="en-GB" dirty="0"/>
            </a:br>
            <a:r>
              <a:rPr lang="en-GB" dirty="0"/>
              <a:t>- Deep learning eliminates the need to </a:t>
            </a:r>
            <a:r>
              <a:rPr lang="en-GB" dirty="0" err="1"/>
              <a:t>preprocess</a:t>
            </a:r>
            <a:r>
              <a:rPr lang="en-GB" dirty="0"/>
              <a:t> data and extract features; these stages, are performed entirely by an algorithm. It means that no prior knowledge of feature extraction and </a:t>
            </a:r>
            <a:r>
              <a:rPr lang="en-GB" dirty="0" err="1"/>
              <a:t>preprocessing</a:t>
            </a:r>
            <a:r>
              <a:rPr lang="en-GB" dirty="0"/>
              <a:t> is required, as the algorithm will perform it automatically.</a:t>
            </a:r>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9</a:t>
            </a:fld>
            <a:endParaRPr lang="de-DE"/>
          </a:p>
        </p:txBody>
      </p:sp>
    </p:spTree>
    <p:extLst>
      <p:ext uri="{BB962C8B-B14F-4D97-AF65-F5344CB8AC3E}">
        <p14:creationId xmlns:p14="http://schemas.microsoft.com/office/powerpoint/2010/main" val="386172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training datasets are essential for neural networks we must select an  appropriate </a:t>
            </a:r>
            <a:r>
              <a:rPr lang="en-GB" dirty="0" err="1"/>
              <a:t>labeling</a:t>
            </a:r>
            <a:r>
              <a:rPr lang="en-GB" dirty="0"/>
              <a:t> type. There are three common methods for annotating image data:</a:t>
            </a:r>
          </a:p>
          <a:p>
            <a:r>
              <a:rPr lang="en-GB" dirty="0"/>
              <a:t>- One example is segmentation. Every pixel belonging to a cell must be marked in segmentation.</a:t>
            </a:r>
          </a:p>
          <a:p>
            <a:r>
              <a:rPr lang="en-GB" dirty="0"/>
              <a:t>- The next is Boundary box. In this type of </a:t>
            </a:r>
            <a:r>
              <a:rPr lang="en-GB" dirty="0" err="1"/>
              <a:t>labeling</a:t>
            </a:r>
            <a:r>
              <a:rPr lang="en-GB" dirty="0"/>
              <a:t> approach, cell volume is fitted into a rectangular region</a:t>
            </a:r>
          </a:p>
          <a:p>
            <a:r>
              <a:rPr lang="en-GB" dirty="0"/>
              <a:t>- The final kind is point notation. It is the least common sort of annotation, but also the fastest one.</a:t>
            </a:r>
          </a:p>
          <a:p>
            <a:endParaRPr lang="en-GB" dirty="0"/>
          </a:p>
          <a:p>
            <a:r>
              <a:rPr lang="en-GB" dirty="0"/>
              <a:t>Why do we pick between </a:t>
            </a:r>
            <a:r>
              <a:rPr lang="en-GB" dirty="0" err="1"/>
              <a:t>labeling</a:t>
            </a:r>
            <a:r>
              <a:rPr lang="en-GB" dirty="0"/>
              <a:t> strategies? Because we wish to save time. </a:t>
            </a:r>
          </a:p>
          <a:p>
            <a:r>
              <a:rPr lang="en-GB" dirty="0"/>
              <a:t>- The typical size of a training dataset is greater than 10 images, thus 10 x 500 cells is 5000 annotations. That is a lot of tedious work. </a:t>
            </a:r>
          </a:p>
          <a:p>
            <a:r>
              <a:rPr lang="en-GB" dirty="0"/>
              <a:t>- Table one provides a comparison of time investments. Segmentation takes on average more than a minute to label a single cell. Boundary box requires 2 vertices (6 coordinates) which takes up to 60 seconds. And point notation requires only one vertex (3 coordinates) that takes up to 10 seconds.</a:t>
            </a:r>
          </a:p>
          <a:p>
            <a:endParaRPr lang="en-DE" dirty="0"/>
          </a:p>
        </p:txBody>
      </p:sp>
      <p:sp>
        <p:nvSpPr>
          <p:cNvPr id="4" name="Slide Number Placeholder 3"/>
          <p:cNvSpPr>
            <a:spLocks noGrp="1"/>
          </p:cNvSpPr>
          <p:nvPr>
            <p:ph type="sldNum" sz="quarter" idx="5"/>
          </p:nvPr>
        </p:nvSpPr>
        <p:spPr/>
        <p:txBody>
          <a:bodyPr/>
          <a:lstStyle/>
          <a:p>
            <a:fld id="{E1F93703-73BA-47D5-8B02-C172375928DA}" type="slidenum">
              <a:rPr lang="de-DE" smtClean="0"/>
              <a:t>11</a:t>
            </a:fld>
            <a:endParaRPr lang="de-DE"/>
          </a:p>
        </p:txBody>
      </p:sp>
    </p:spTree>
    <p:extLst>
      <p:ext uri="{BB962C8B-B14F-4D97-AF65-F5344CB8AC3E}">
        <p14:creationId xmlns:p14="http://schemas.microsoft.com/office/powerpoint/2010/main" val="3702273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bild">
    <p:bg>
      <p:bgRef idx="1001">
        <a:schemeClr val="bg2"/>
      </p:bgRef>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5E18E36-7591-3821-7DD0-C90B46CC571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06" t="15092" r="955" b="25012"/>
          <a:stretch/>
        </p:blipFill>
        <p:spPr>
          <a:xfrm>
            <a:off x="510780" y="777294"/>
            <a:ext cx="2588045" cy="230756"/>
          </a:xfrm>
          <a:prstGeom prst="rect">
            <a:avLst/>
          </a:prstGeom>
        </p:spPr>
      </p:pic>
      <p:sp>
        <p:nvSpPr>
          <p:cNvPr id="168" name="Textplatzhalter 167">
            <a:extLst>
              <a:ext uri="{FF2B5EF4-FFF2-40B4-BE49-F238E27FC236}">
                <a16:creationId xmlns:a16="http://schemas.microsoft.com/office/drawing/2014/main" id="{91CA67B1-C872-42F5-99A5-C31B319F69AF}"/>
              </a:ext>
            </a:extLst>
          </p:cNvPr>
          <p:cNvSpPr>
            <a:spLocks noGrp="1"/>
          </p:cNvSpPr>
          <p:nvPr>
            <p:ph type="body" sz="quarter" idx="11"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165" name="Bildplatzhalter 60">
            <a:extLst>
              <a:ext uri="{FF2B5EF4-FFF2-40B4-BE49-F238E27FC236}">
                <a16:creationId xmlns:a16="http://schemas.microsoft.com/office/drawing/2014/main" id="{F018B551-27B5-4B00-BF39-7527999917AE}"/>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2" name="Titel 1">
            <a:extLst>
              <a:ext uri="{FF2B5EF4-FFF2-40B4-BE49-F238E27FC236}">
                <a16:creationId xmlns:a16="http://schemas.microsoft.com/office/drawing/2014/main" id="{6C1DC1BF-B7B9-4143-AFEB-7D1D6C73E88C}"/>
              </a:ext>
            </a:extLst>
          </p:cNvPr>
          <p:cNvSpPr>
            <a:spLocks noGrp="1"/>
          </p:cNvSpPr>
          <p:nvPr>
            <p:ph type="title" hasCustomPrompt="1"/>
          </p:nvPr>
        </p:nvSpPr>
        <p:spPr>
          <a:xfrm>
            <a:off x="520163" y="2913731"/>
            <a:ext cx="4979505" cy="1030539"/>
          </a:xfrm>
        </p:spPr>
        <p:txBody>
          <a:bodyPr wrap="none" tIns="0" rIns="0"/>
          <a:lstStyle>
            <a:lvl1pPr algn="l">
              <a:lnSpc>
                <a:spcPct val="110000"/>
              </a:lnSpc>
              <a:defRPr sz="6600">
                <a:solidFill>
                  <a:schemeClr val="tx1"/>
                </a:solidFill>
              </a:defRPr>
            </a:lvl1pPr>
          </a:lstStyle>
          <a:p>
            <a:r>
              <a:rPr lang="de-DE" dirty="0"/>
              <a:t>Willkommen</a:t>
            </a:r>
          </a:p>
        </p:txBody>
      </p:sp>
      <p:sp>
        <p:nvSpPr>
          <p:cNvPr id="56" name="Rechteck 55">
            <a:extLst>
              <a:ext uri="{FF2B5EF4-FFF2-40B4-BE49-F238E27FC236}">
                <a16:creationId xmlns:a16="http://schemas.microsoft.com/office/drawing/2014/main" id="{929994FB-5DBF-40C3-99B7-BCB45F80FCBA}"/>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reihandform: Form 5">
            <a:extLst>
              <a:ext uri="{FF2B5EF4-FFF2-40B4-BE49-F238E27FC236}">
                <a16:creationId xmlns:a16="http://schemas.microsoft.com/office/drawing/2014/main" id="{DB0B422D-422E-4796-8EA3-E0C93BC35646}"/>
              </a:ext>
            </a:extLst>
          </p:cNvPr>
          <p:cNvSpPr/>
          <p:nvPr/>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7" name="Gruppieren 56">
            <a:extLst>
              <a:ext uri="{FF2B5EF4-FFF2-40B4-BE49-F238E27FC236}">
                <a16:creationId xmlns:a16="http://schemas.microsoft.com/office/drawing/2014/main" id="{A67BB0E1-5E7F-46E5-9D87-74249FA80151}"/>
              </a:ext>
            </a:extLst>
          </p:cNvPr>
          <p:cNvGrpSpPr/>
          <p:nvPr userDrawn="1"/>
        </p:nvGrpSpPr>
        <p:grpSpPr>
          <a:xfrm>
            <a:off x="-390525" y="160153"/>
            <a:ext cx="333375" cy="136812"/>
            <a:chOff x="-133350" y="2711163"/>
            <a:chExt cx="333375" cy="136812"/>
          </a:xfrm>
        </p:grpSpPr>
        <p:cxnSp>
          <p:nvCxnSpPr>
            <p:cNvPr id="58" name="Gerader Verbinder 57">
              <a:extLst>
                <a:ext uri="{FF2B5EF4-FFF2-40B4-BE49-F238E27FC236}">
                  <a16:creationId xmlns:a16="http://schemas.microsoft.com/office/drawing/2014/main" id="{735EC3F0-D52F-43D8-9D20-FC4F70B1922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D73E6E84-A759-4118-9971-2B614D3FE504}"/>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0" name="Gruppieren 59">
            <a:extLst>
              <a:ext uri="{FF2B5EF4-FFF2-40B4-BE49-F238E27FC236}">
                <a16:creationId xmlns:a16="http://schemas.microsoft.com/office/drawing/2014/main" id="{F1FCC803-A93B-423F-B835-B52876B2721B}"/>
              </a:ext>
            </a:extLst>
          </p:cNvPr>
          <p:cNvGrpSpPr/>
          <p:nvPr userDrawn="1"/>
        </p:nvGrpSpPr>
        <p:grpSpPr>
          <a:xfrm>
            <a:off x="-390525" y="1131703"/>
            <a:ext cx="333375" cy="136812"/>
            <a:chOff x="-133350" y="2711163"/>
            <a:chExt cx="333375" cy="136812"/>
          </a:xfrm>
        </p:grpSpPr>
        <p:cxnSp>
          <p:nvCxnSpPr>
            <p:cNvPr id="61" name="Gerader Verbinder 60">
              <a:extLst>
                <a:ext uri="{FF2B5EF4-FFF2-40B4-BE49-F238E27FC236}">
                  <a16:creationId xmlns:a16="http://schemas.microsoft.com/office/drawing/2014/main" id="{94D29247-DB20-40F1-888F-155F9E5ABC8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5E32A3F3-E989-43F3-A16F-94173C632533}"/>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3" name="Gruppieren 62">
            <a:extLst>
              <a:ext uri="{FF2B5EF4-FFF2-40B4-BE49-F238E27FC236}">
                <a16:creationId xmlns:a16="http://schemas.microsoft.com/office/drawing/2014/main" id="{44D22F83-A0F5-4FE2-9D6C-012542F7E2B8}"/>
              </a:ext>
            </a:extLst>
          </p:cNvPr>
          <p:cNvGrpSpPr/>
          <p:nvPr userDrawn="1"/>
        </p:nvGrpSpPr>
        <p:grpSpPr>
          <a:xfrm>
            <a:off x="-390525" y="1491963"/>
            <a:ext cx="333375" cy="136812"/>
            <a:chOff x="-133350" y="2711163"/>
            <a:chExt cx="333375" cy="136812"/>
          </a:xfrm>
        </p:grpSpPr>
        <p:cxnSp>
          <p:nvCxnSpPr>
            <p:cNvPr id="64" name="Gerader Verbinder 63">
              <a:extLst>
                <a:ext uri="{FF2B5EF4-FFF2-40B4-BE49-F238E27FC236}">
                  <a16:creationId xmlns:a16="http://schemas.microsoft.com/office/drawing/2014/main" id="{BA2BC1BF-6FE4-4475-BE69-6D37CBD516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88D7DDBE-C865-4F05-B6F5-3E2BBB15FDA7}"/>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6" name="Gruppieren 65">
            <a:extLst>
              <a:ext uri="{FF2B5EF4-FFF2-40B4-BE49-F238E27FC236}">
                <a16:creationId xmlns:a16="http://schemas.microsoft.com/office/drawing/2014/main" id="{5BF365C6-4DF1-469F-A081-5BB981472333}"/>
              </a:ext>
            </a:extLst>
          </p:cNvPr>
          <p:cNvGrpSpPr/>
          <p:nvPr userDrawn="1"/>
        </p:nvGrpSpPr>
        <p:grpSpPr>
          <a:xfrm>
            <a:off x="-390525" y="3292188"/>
            <a:ext cx="333375" cy="136812"/>
            <a:chOff x="-133350" y="2711163"/>
            <a:chExt cx="333375" cy="136812"/>
          </a:xfrm>
        </p:grpSpPr>
        <p:cxnSp>
          <p:nvCxnSpPr>
            <p:cNvPr id="67" name="Gerader Verbinder 66">
              <a:extLst>
                <a:ext uri="{FF2B5EF4-FFF2-40B4-BE49-F238E27FC236}">
                  <a16:creationId xmlns:a16="http://schemas.microsoft.com/office/drawing/2014/main" id="{9CA1C573-E95F-4CC5-A4BE-0E74960DBC2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02A35681-195F-407A-BB6C-7E3B4E241132}"/>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69" name="Gruppieren 68">
            <a:extLst>
              <a:ext uri="{FF2B5EF4-FFF2-40B4-BE49-F238E27FC236}">
                <a16:creationId xmlns:a16="http://schemas.microsoft.com/office/drawing/2014/main" id="{BF6DC0B3-1B79-4824-B73B-DC9B7AA77A08}"/>
              </a:ext>
            </a:extLst>
          </p:cNvPr>
          <p:cNvGrpSpPr/>
          <p:nvPr userDrawn="1"/>
        </p:nvGrpSpPr>
        <p:grpSpPr>
          <a:xfrm>
            <a:off x="-390525" y="6063963"/>
            <a:ext cx="333375" cy="136812"/>
            <a:chOff x="-133350" y="2711163"/>
            <a:chExt cx="333375" cy="136812"/>
          </a:xfrm>
        </p:grpSpPr>
        <p:cxnSp>
          <p:nvCxnSpPr>
            <p:cNvPr id="70" name="Gerader Verbinder 69">
              <a:extLst>
                <a:ext uri="{FF2B5EF4-FFF2-40B4-BE49-F238E27FC236}">
                  <a16:creationId xmlns:a16="http://schemas.microsoft.com/office/drawing/2014/main" id="{439D9EA3-D6F8-4D8A-8C91-B7BCDD4883C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EF8776E0-353D-4DBE-918C-2BE4D9ED22C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2" name="Gruppieren 71">
            <a:extLst>
              <a:ext uri="{FF2B5EF4-FFF2-40B4-BE49-F238E27FC236}">
                <a16:creationId xmlns:a16="http://schemas.microsoft.com/office/drawing/2014/main" id="{EB1A981A-C15F-48BC-856D-45BFDE402164}"/>
              </a:ext>
            </a:extLst>
          </p:cNvPr>
          <p:cNvGrpSpPr/>
          <p:nvPr userDrawn="1"/>
        </p:nvGrpSpPr>
        <p:grpSpPr>
          <a:xfrm>
            <a:off x="-390525" y="6495763"/>
            <a:ext cx="333375" cy="136812"/>
            <a:chOff x="-133350" y="2711163"/>
            <a:chExt cx="333375" cy="136812"/>
          </a:xfrm>
        </p:grpSpPr>
        <p:cxnSp>
          <p:nvCxnSpPr>
            <p:cNvPr id="73" name="Gerader Verbinder 72">
              <a:extLst>
                <a:ext uri="{FF2B5EF4-FFF2-40B4-BE49-F238E27FC236}">
                  <a16:creationId xmlns:a16="http://schemas.microsoft.com/office/drawing/2014/main" id="{CA1B7D91-52B4-4C4E-9872-DAE627C5BDA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DD5301F3-CDC0-4F62-A7F3-64DF1FAFB6C3}"/>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5" name="Gruppieren 74">
            <a:extLst>
              <a:ext uri="{FF2B5EF4-FFF2-40B4-BE49-F238E27FC236}">
                <a16:creationId xmlns:a16="http://schemas.microsoft.com/office/drawing/2014/main" id="{C5363AC9-A7FE-4ED9-A4AE-BF1F41479440}"/>
              </a:ext>
            </a:extLst>
          </p:cNvPr>
          <p:cNvGrpSpPr/>
          <p:nvPr userDrawn="1"/>
        </p:nvGrpSpPr>
        <p:grpSpPr>
          <a:xfrm rot="16200000">
            <a:off x="281643" y="-299136"/>
            <a:ext cx="333375" cy="136808"/>
            <a:chOff x="-133350" y="2711167"/>
            <a:chExt cx="333375" cy="136808"/>
          </a:xfrm>
        </p:grpSpPr>
        <p:cxnSp>
          <p:nvCxnSpPr>
            <p:cNvPr id="76" name="Gerader Verbinder 75">
              <a:extLst>
                <a:ext uri="{FF2B5EF4-FFF2-40B4-BE49-F238E27FC236}">
                  <a16:creationId xmlns:a16="http://schemas.microsoft.com/office/drawing/2014/main" id="{A5C058E5-1B77-4F37-8A90-6C2DB0C9F0D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3F3FD432-7B0C-441D-887D-260F088129D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78" name="Gruppieren 77">
            <a:extLst>
              <a:ext uri="{FF2B5EF4-FFF2-40B4-BE49-F238E27FC236}">
                <a16:creationId xmlns:a16="http://schemas.microsoft.com/office/drawing/2014/main" id="{11D3348D-CD05-48E5-89ED-528A62DA8118}"/>
              </a:ext>
            </a:extLst>
          </p:cNvPr>
          <p:cNvGrpSpPr/>
          <p:nvPr userDrawn="1"/>
        </p:nvGrpSpPr>
        <p:grpSpPr>
          <a:xfrm rot="16200000">
            <a:off x="5752963" y="-299136"/>
            <a:ext cx="333375" cy="136804"/>
            <a:chOff x="-133350" y="2711171"/>
            <a:chExt cx="333375" cy="136804"/>
          </a:xfrm>
        </p:grpSpPr>
        <p:cxnSp>
          <p:nvCxnSpPr>
            <p:cNvPr id="79" name="Gerader Verbinder 78">
              <a:extLst>
                <a:ext uri="{FF2B5EF4-FFF2-40B4-BE49-F238E27FC236}">
                  <a16:creationId xmlns:a16="http://schemas.microsoft.com/office/drawing/2014/main" id="{8C904B9B-CFB8-4878-BE89-64B7783A68C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C15810B6-1DFF-43DE-849F-E24988A1AC2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1" name="Gruppieren 80">
            <a:extLst>
              <a:ext uri="{FF2B5EF4-FFF2-40B4-BE49-F238E27FC236}">
                <a16:creationId xmlns:a16="http://schemas.microsoft.com/office/drawing/2014/main" id="{CFDE3FDD-B76C-49E7-81B4-7302EAE01430}"/>
              </a:ext>
            </a:extLst>
          </p:cNvPr>
          <p:cNvGrpSpPr/>
          <p:nvPr userDrawn="1"/>
        </p:nvGrpSpPr>
        <p:grpSpPr>
          <a:xfrm>
            <a:off x="6203950" y="-397424"/>
            <a:ext cx="124906" cy="333375"/>
            <a:chOff x="6416680" y="-397424"/>
            <a:chExt cx="124906" cy="333375"/>
          </a:xfrm>
        </p:grpSpPr>
        <p:cxnSp>
          <p:nvCxnSpPr>
            <p:cNvPr id="82" name="Gerader Verbinder 81">
              <a:extLst>
                <a:ext uri="{FF2B5EF4-FFF2-40B4-BE49-F238E27FC236}">
                  <a16:creationId xmlns:a16="http://schemas.microsoft.com/office/drawing/2014/main" id="{CC2966EC-F4C0-41FC-88ED-2E5F725EA0B2}"/>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92230FDE-430C-429C-A396-DFCEF2CE147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4" name="Gerader Verbinder 83">
            <a:extLst>
              <a:ext uri="{FF2B5EF4-FFF2-40B4-BE49-F238E27FC236}">
                <a16:creationId xmlns:a16="http://schemas.microsoft.com/office/drawing/2014/main" id="{53056242-C21F-4347-8E6E-305C959935E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5" name="Gruppieren 84">
            <a:extLst>
              <a:ext uri="{FF2B5EF4-FFF2-40B4-BE49-F238E27FC236}">
                <a16:creationId xmlns:a16="http://schemas.microsoft.com/office/drawing/2014/main" id="{A954A2AB-7A1B-4F20-8556-0C283B584BE2}"/>
              </a:ext>
            </a:extLst>
          </p:cNvPr>
          <p:cNvGrpSpPr/>
          <p:nvPr userDrawn="1"/>
        </p:nvGrpSpPr>
        <p:grpSpPr>
          <a:xfrm rot="16200000">
            <a:off x="11447325" y="-299139"/>
            <a:ext cx="333375" cy="136800"/>
            <a:chOff x="-133350" y="2711175"/>
            <a:chExt cx="333375" cy="136800"/>
          </a:xfrm>
        </p:grpSpPr>
        <p:cxnSp>
          <p:nvCxnSpPr>
            <p:cNvPr id="86" name="Gerader Verbinder 85">
              <a:extLst>
                <a:ext uri="{FF2B5EF4-FFF2-40B4-BE49-F238E27FC236}">
                  <a16:creationId xmlns:a16="http://schemas.microsoft.com/office/drawing/2014/main" id="{C31D32E9-A207-4C49-AAE0-5A541EE5B5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0027A521-04C3-4807-A55B-38087BBBA70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139" name="Grafik 3">
            <a:extLst>
              <a:ext uri="{FF2B5EF4-FFF2-40B4-BE49-F238E27FC236}">
                <a16:creationId xmlns:a16="http://schemas.microsoft.com/office/drawing/2014/main" id="{3B98EDFF-F45C-45BF-AC94-A3A356851F18}"/>
              </a:ext>
            </a:extLst>
          </p:cNvPr>
          <p:cNvGrpSpPr/>
          <p:nvPr userDrawn="1"/>
        </p:nvGrpSpPr>
        <p:grpSpPr>
          <a:xfrm>
            <a:off x="510639" y="293688"/>
            <a:ext cx="2594512" cy="327278"/>
            <a:chOff x="2242184" y="2525076"/>
            <a:chExt cx="7709534" cy="972502"/>
          </a:xfrm>
          <a:solidFill>
            <a:schemeClr val="tx1"/>
          </a:solidFill>
        </p:grpSpPr>
        <p:sp>
          <p:nvSpPr>
            <p:cNvPr id="140" name="Freihandform: Form 139">
              <a:extLst>
                <a:ext uri="{FF2B5EF4-FFF2-40B4-BE49-F238E27FC236}">
                  <a16:creationId xmlns:a16="http://schemas.microsoft.com/office/drawing/2014/main" id="{437E43AF-FE61-4974-AF5C-89AC3C8150FD}"/>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141" name="Freihandform: Form 140">
              <a:extLst>
                <a:ext uri="{FF2B5EF4-FFF2-40B4-BE49-F238E27FC236}">
                  <a16:creationId xmlns:a16="http://schemas.microsoft.com/office/drawing/2014/main" id="{B5C643AC-A2D8-483C-9099-467ED404B78A}"/>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142" name="Freihandform: Form 141">
              <a:extLst>
                <a:ext uri="{FF2B5EF4-FFF2-40B4-BE49-F238E27FC236}">
                  <a16:creationId xmlns:a16="http://schemas.microsoft.com/office/drawing/2014/main" id="{DC1A9518-9882-4BEE-9042-98771FD22461}"/>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43" name="Freihandform: Form 142">
              <a:extLst>
                <a:ext uri="{FF2B5EF4-FFF2-40B4-BE49-F238E27FC236}">
                  <a16:creationId xmlns:a16="http://schemas.microsoft.com/office/drawing/2014/main" id="{CB6A9836-D16F-4BD4-B96F-43DCD4A1ADD1}"/>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144" name="Freihandform: Form 143">
              <a:extLst>
                <a:ext uri="{FF2B5EF4-FFF2-40B4-BE49-F238E27FC236}">
                  <a16:creationId xmlns:a16="http://schemas.microsoft.com/office/drawing/2014/main" id="{ABBE1A7C-C42E-43DA-AC68-19B53213BFEA}"/>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145" name="Freihandform: Form 144">
              <a:extLst>
                <a:ext uri="{FF2B5EF4-FFF2-40B4-BE49-F238E27FC236}">
                  <a16:creationId xmlns:a16="http://schemas.microsoft.com/office/drawing/2014/main" id="{36C1CDBB-E0C9-4C76-AEE4-24D676B22582}"/>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46" name="Freihandform: Form 145">
              <a:extLst>
                <a:ext uri="{FF2B5EF4-FFF2-40B4-BE49-F238E27FC236}">
                  <a16:creationId xmlns:a16="http://schemas.microsoft.com/office/drawing/2014/main" id="{867D40B8-3DC0-48CD-8C10-83ACD74CC070}"/>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147" name="Freihandform: Form 146">
              <a:extLst>
                <a:ext uri="{FF2B5EF4-FFF2-40B4-BE49-F238E27FC236}">
                  <a16:creationId xmlns:a16="http://schemas.microsoft.com/office/drawing/2014/main" id="{5E72B66D-AA60-4159-88C6-253B8BCA5544}"/>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48" name="Freihandform: Form 147">
              <a:extLst>
                <a:ext uri="{FF2B5EF4-FFF2-40B4-BE49-F238E27FC236}">
                  <a16:creationId xmlns:a16="http://schemas.microsoft.com/office/drawing/2014/main" id="{F4BEF0C1-E2DD-43FB-8B64-132092CB0783}"/>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49" name="Freihandform: Form 148">
              <a:extLst>
                <a:ext uri="{FF2B5EF4-FFF2-40B4-BE49-F238E27FC236}">
                  <a16:creationId xmlns:a16="http://schemas.microsoft.com/office/drawing/2014/main" id="{7943A356-FF21-4F42-A98E-DC40CF938137}"/>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50" name="Freihandform: Form 149">
              <a:extLst>
                <a:ext uri="{FF2B5EF4-FFF2-40B4-BE49-F238E27FC236}">
                  <a16:creationId xmlns:a16="http://schemas.microsoft.com/office/drawing/2014/main" id="{5414F293-7400-4F17-8C14-513181D5C558}"/>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51" name="Freihandform: Form 150">
              <a:extLst>
                <a:ext uri="{FF2B5EF4-FFF2-40B4-BE49-F238E27FC236}">
                  <a16:creationId xmlns:a16="http://schemas.microsoft.com/office/drawing/2014/main" id="{DF9046FE-F7DE-4669-A7FF-9C4BB6220EF1}"/>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52" name="Freihandform: Form 151">
              <a:extLst>
                <a:ext uri="{FF2B5EF4-FFF2-40B4-BE49-F238E27FC236}">
                  <a16:creationId xmlns:a16="http://schemas.microsoft.com/office/drawing/2014/main" id="{17E9EBD2-1308-471A-9C37-29FF027D0A14}"/>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53" name="Freihandform: Form 152">
              <a:extLst>
                <a:ext uri="{FF2B5EF4-FFF2-40B4-BE49-F238E27FC236}">
                  <a16:creationId xmlns:a16="http://schemas.microsoft.com/office/drawing/2014/main" id="{84D6E57D-0E5B-43A4-8081-53B3E5629513}"/>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54" name="Freihandform: Form 153">
              <a:extLst>
                <a:ext uri="{FF2B5EF4-FFF2-40B4-BE49-F238E27FC236}">
                  <a16:creationId xmlns:a16="http://schemas.microsoft.com/office/drawing/2014/main" id="{0A41A31B-8432-4CD9-B0E9-2DA62432F17C}"/>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55" name="Freihandform: Form 154">
              <a:extLst>
                <a:ext uri="{FF2B5EF4-FFF2-40B4-BE49-F238E27FC236}">
                  <a16:creationId xmlns:a16="http://schemas.microsoft.com/office/drawing/2014/main" id="{46FF8D8D-5FE8-43E4-A552-F9B3C3353B29}"/>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56" name="Freihandform: Form 155">
              <a:extLst>
                <a:ext uri="{FF2B5EF4-FFF2-40B4-BE49-F238E27FC236}">
                  <a16:creationId xmlns:a16="http://schemas.microsoft.com/office/drawing/2014/main" id="{7AA2D936-8A2E-448A-A3FE-121C90D55E4E}"/>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57" name="Freihandform: Form 156">
              <a:extLst>
                <a:ext uri="{FF2B5EF4-FFF2-40B4-BE49-F238E27FC236}">
                  <a16:creationId xmlns:a16="http://schemas.microsoft.com/office/drawing/2014/main" id="{7D614E3F-8E38-48A8-A892-90F1BE5DFC41}"/>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58" name="Freihandform: Form 157">
              <a:extLst>
                <a:ext uri="{FF2B5EF4-FFF2-40B4-BE49-F238E27FC236}">
                  <a16:creationId xmlns:a16="http://schemas.microsoft.com/office/drawing/2014/main" id="{EB14B71E-9496-43D9-A4EC-B717F5048611}"/>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59" name="Freihandform: Form 158">
              <a:extLst>
                <a:ext uri="{FF2B5EF4-FFF2-40B4-BE49-F238E27FC236}">
                  <a16:creationId xmlns:a16="http://schemas.microsoft.com/office/drawing/2014/main" id="{790BD971-8810-42D7-9C91-5E31E7DE2C4E}"/>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0" name="Freihandform: Form 159">
              <a:extLst>
                <a:ext uri="{FF2B5EF4-FFF2-40B4-BE49-F238E27FC236}">
                  <a16:creationId xmlns:a16="http://schemas.microsoft.com/office/drawing/2014/main" id="{32DC33CF-54F4-4299-82CD-B2375462167E}"/>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28E7B4C3-0E3A-4A63-A15B-FBBF0A790C9D}"/>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DE83242C-3DAB-4186-A2CF-ABC5CE556834}"/>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CE94665A-1959-4E8D-8843-30D9AA88A120}"/>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6D37DE7E-42BD-43AE-AD54-7C9257288F34}"/>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EA89A64B-C979-45EC-B4F6-949EB2001B5D}"/>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D8F4E6F5-DCF7-4013-87A5-43A2566A3AD9}"/>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8B40D83-75AF-478E-9E62-44910A1F67F1}"/>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450C88D-A2CC-4995-B198-B8121FB36D4E}"/>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170097FC-1C77-4FDF-AEC4-E77CD945C51D}"/>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D9C6AC2B-710E-4330-AC9D-A8316145CCED}"/>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A44EACAA-23D2-4B0E-A7A5-160CBF43FAA6}"/>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C1445E99-D980-4FC1-8219-60CB5C0DAA20}"/>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8F5B513C-3EB1-4F96-AE3F-FA2E5E55A045}"/>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60BC311B-E1F4-4DE2-B87A-9DAD7B90EA03}"/>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6D220A37-F8FD-4C97-B886-3789AD45A1C3}"/>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618119C-41E9-43BA-92E1-7139F37520B7}"/>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A5F874B1-F5C4-402C-9749-2AB3C2EAFCFC}"/>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169F6428-4F5D-4675-B468-7AAA6EA2A8D9}"/>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6ECA4213-C333-492A-8271-46DBC688C852}"/>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CA31CA87-30A7-4449-9783-8DC969F2EACE}"/>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7C37FD0D-D89F-431F-9478-9D2638DB850F}"/>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A1255C6-12A9-459B-843F-7294ADDC1C1B}"/>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BD88DE7C-655E-4731-99FA-B7E34983ECB8}"/>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31C4EAF-8B93-4132-872E-D12B732A4099}"/>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02DF8183-C86A-43FA-8D36-ACC72C3197B3}"/>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E6503672-A51F-4F6C-A4CF-65F4050E558B}"/>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96BAB337-D064-4F11-8A5E-31DBC2E4704B}"/>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1AE128CD-EB21-4D9D-BBA0-37A4055A2285}"/>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pic>
        <p:nvPicPr>
          <p:cNvPr id="88" name="Bildplatzhalter 3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666124" y="240361"/>
            <a:ext cx="1332000" cy="747970"/>
          </a:xfrm>
          <a:prstGeom prst="rect">
            <a:avLst/>
          </a:prstGeom>
        </p:spPr>
      </p:pic>
    </p:spTree>
    <p:extLst>
      <p:ext uri="{BB962C8B-B14F-4D97-AF65-F5344CB8AC3E}">
        <p14:creationId xmlns:p14="http://schemas.microsoft.com/office/powerpoint/2010/main" val="39236061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ildfolie | mit Störer">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C430C106-4EB7-47B9-8F1D-0BFCFBEAECE6}"/>
              </a:ext>
            </a:extLst>
          </p:cNvPr>
          <p:cNvSpPr>
            <a:spLocks noGrp="1"/>
          </p:cNvSpPr>
          <p:nvPr>
            <p:ph type="pic" sz="quarter" idx="13" hasCustomPrompt="1"/>
          </p:nvPr>
        </p:nvSpPr>
        <p:spPr>
          <a:xfrm>
            <a:off x="0" y="0"/>
            <a:ext cx="12192000" cy="6858000"/>
          </a:xfrm>
          <a:solidFill>
            <a:schemeClr val="bg1">
              <a:lumMod val="95000"/>
            </a:schemeClr>
          </a:solidFill>
        </p:spPr>
        <p:txBody>
          <a:bodyPr/>
          <a:lstStyle/>
          <a:p>
            <a:r>
              <a:rPr lang="de-DE"/>
              <a:t> </a:t>
            </a:r>
          </a:p>
        </p:txBody>
      </p:sp>
      <p:sp>
        <p:nvSpPr>
          <p:cNvPr id="7" name="Textplatzhalter 6">
            <a:extLst>
              <a:ext uri="{FF2B5EF4-FFF2-40B4-BE49-F238E27FC236}">
                <a16:creationId xmlns:a16="http://schemas.microsoft.com/office/drawing/2014/main" id="{D1CD45B2-C7E2-4C43-84ED-BFB6DC4E84E4}"/>
              </a:ext>
            </a:extLst>
          </p:cNvPr>
          <p:cNvSpPr>
            <a:spLocks noGrp="1"/>
          </p:cNvSpPr>
          <p:nvPr>
            <p:ph type="body" sz="quarter" idx="14"/>
          </p:nvPr>
        </p:nvSpPr>
        <p:spPr>
          <a:xfrm>
            <a:off x="518319" y="3431381"/>
            <a:ext cx="3571200" cy="2769394"/>
          </a:xfrm>
          <a:solidFill>
            <a:schemeClr val="bg1"/>
          </a:solidFill>
        </p:spPr>
        <p:txBody>
          <a:bodyPr wrap="square" lIns="180000" tIns="180000" rIns="360000" bIns="18000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4" name="Gruppieren 3">
            <a:extLst>
              <a:ext uri="{FF2B5EF4-FFF2-40B4-BE49-F238E27FC236}">
                <a16:creationId xmlns:a16="http://schemas.microsoft.com/office/drawing/2014/main" id="{DFE029E8-09EC-45DC-B2BB-25B2B1C145AC}"/>
              </a:ext>
            </a:extLst>
          </p:cNvPr>
          <p:cNvGrpSpPr/>
          <p:nvPr userDrawn="1"/>
        </p:nvGrpSpPr>
        <p:grpSpPr>
          <a:xfrm>
            <a:off x="-390525" y="160153"/>
            <a:ext cx="333375" cy="136812"/>
            <a:chOff x="-133350" y="2711163"/>
            <a:chExt cx="333375" cy="136812"/>
          </a:xfrm>
        </p:grpSpPr>
        <p:cxnSp>
          <p:nvCxnSpPr>
            <p:cNvPr id="5" name="Gerader Verbinder 4">
              <a:extLst>
                <a:ext uri="{FF2B5EF4-FFF2-40B4-BE49-F238E27FC236}">
                  <a16:creationId xmlns:a16="http://schemas.microsoft.com/office/drawing/2014/main" id="{D3613C15-D9EF-4DBF-8B74-3D509941276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8E0568E8-B36B-404B-9E38-F367F7DFCF81}"/>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8" name="Gruppieren 7">
            <a:extLst>
              <a:ext uri="{FF2B5EF4-FFF2-40B4-BE49-F238E27FC236}">
                <a16:creationId xmlns:a16="http://schemas.microsoft.com/office/drawing/2014/main" id="{54EB1BCB-8EFE-43BA-AE53-9984B9F11B54}"/>
              </a:ext>
            </a:extLst>
          </p:cNvPr>
          <p:cNvGrpSpPr/>
          <p:nvPr userDrawn="1"/>
        </p:nvGrpSpPr>
        <p:grpSpPr>
          <a:xfrm>
            <a:off x="-390525" y="1131703"/>
            <a:ext cx="333375" cy="136812"/>
            <a:chOff x="-133350" y="2711163"/>
            <a:chExt cx="333375" cy="136812"/>
          </a:xfrm>
        </p:grpSpPr>
        <p:cxnSp>
          <p:nvCxnSpPr>
            <p:cNvPr id="10" name="Gerader Verbinder 9">
              <a:extLst>
                <a:ext uri="{FF2B5EF4-FFF2-40B4-BE49-F238E27FC236}">
                  <a16:creationId xmlns:a16="http://schemas.microsoft.com/office/drawing/2014/main" id="{B189016C-ED2A-474D-A417-5E0F497B514E}"/>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9856DE16-FDEC-4063-8C73-CBF95C803B59}"/>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2" name="Gruppieren 11">
            <a:extLst>
              <a:ext uri="{FF2B5EF4-FFF2-40B4-BE49-F238E27FC236}">
                <a16:creationId xmlns:a16="http://schemas.microsoft.com/office/drawing/2014/main" id="{E3759D02-378A-4C73-8CA4-E4FB217B94E6}"/>
              </a:ext>
            </a:extLst>
          </p:cNvPr>
          <p:cNvGrpSpPr/>
          <p:nvPr userDrawn="1"/>
        </p:nvGrpSpPr>
        <p:grpSpPr>
          <a:xfrm>
            <a:off x="-390525" y="1491963"/>
            <a:ext cx="333375" cy="136812"/>
            <a:chOff x="-133350" y="2711163"/>
            <a:chExt cx="333375" cy="136812"/>
          </a:xfrm>
        </p:grpSpPr>
        <p:cxnSp>
          <p:nvCxnSpPr>
            <p:cNvPr id="13" name="Gerader Verbinder 12">
              <a:extLst>
                <a:ext uri="{FF2B5EF4-FFF2-40B4-BE49-F238E27FC236}">
                  <a16:creationId xmlns:a16="http://schemas.microsoft.com/office/drawing/2014/main" id="{612F9041-226E-4E23-B398-1F7D9044B54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618D5641-3E9B-4072-8388-BB46336975A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15" name="Gruppieren 14">
            <a:extLst>
              <a:ext uri="{FF2B5EF4-FFF2-40B4-BE49-F238E27FC236}">
                <a16:creationId xmlns:a16="http://schemas.microsoft.com/office/drawing/2014/main" id="{870072D5-E220-4946-9EE1-80DFB58C3A38}"/>
              </a:ext>
            </a:extLst>
          </p:cNvPr>
          <p:cNvGrpSpPr/>
          <p:nvPr userDrawn="1"/>
        </p:nvGrpSpPr>
        <p:grpSpPr>
          <a:xfrm>
            <a:off x="-390525" y="3292188"/>
            <a:ext cx="333375" cy="136812"/>
            <a:chOff x="-133350" y="2711163"/>
            <a:chExt cx="333375" cy="136812"/>
          </a:xfrm>
        </p:grpSpPr>
        <p:cxnSp>
          <p:nvCxnSpPr>
            <p:cNvPr id="16" name="Gerader Verbinder 15">
              <a:extLst>
                <a:ext uri="{FF2B5EF4-FFF2-40B4-BE49-F238E27FC236}">
                  <a16:creationId xmlns:a16="http://schemas.microsoft.com/office/drawing/2014/main" id="{0A43D9D6-7790-4E94-8493-67757E33734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8E7E0758-62D1-453D-B55E-FDC4CCE3C6E4}"/>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18" name="Gruppieren 17">
            <a:extLst>
              <a:ext uri="{FF2B5EF4-FFF2-40B4-BE49-F238E27FC236}">
                <a16:creationId xmlns:a16="http://schemas.microsoft.com/office/drawing/2014/main" id="{84310EC5-28E5-4146-A748-79C1FCA769F0}"/>
              </a:ext>
            </a:extLst>
          </p:cNvPr>
          <p:cNvGrpSpPr/>
          <p:nvPr userDrawn="1"/>
        </p:nvGrpSpPr>
        <p:grpSpPr>
          <a:xfrm>
            <a:off x="-390525" y="6063963"/>
            <a:ext cx="333375" cy="136812"/>
            <a:chOff x="-133350" y="2711163"/>
            <a:chExt cx="333375" cy="136812"/>
          </a:xfrm>
        </p:grpSpPr>
        <p:cxnSp>
          <p:nvCxnSpPr>
            <p:cNvPr id="19" name="Gerader Verbinder 18">
              <a:extLst>
                <a:ext uri="{FF2B5EF4-FFF2-40B4-BE49-F238E27FC236}">
                  <a16:creationId xmlns:a16="http://schemas.microsoft.com/office/drawing/2014/main" id="{2D5BC590-E7B8-48F8-AAC5-6799BCBDEB4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DF5B0BA6-3F36-41A3-8125-15AA496849C8}"/>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1" name="Gruppieren 20">
            <a:extLst>
              <a:ext uri="{FF2B5EF4-FFF2-40B4-BE49-F238E27FC236}">
                <a16:creationId xmlns:a16="http://schemas.microsoft.com/office/drawing/2014/main" id="{07018BC3-E9D3-4DC9-9093-D415FD96426D}"/>
              </a:ext>
            </a:extLst>
          </p:cNvPr>
          <p:cNvGrpSpPr/>
          <p:nvPr userDrawn="1"/>
        </p:nvGrpSpPr>
        <p:grpSpPr>
          <a:xfrm>
            <a:off x="-390525" y="6495763"/>
            <a:ext cx="333375" cy="136812"/>
            <a:chOff x="-133350" y="2711163"/>
            <a:chExt cx="333375" cy="136812"/>
          </a:xfrm>
        </p:grpSpPr>
        <p:cxnSp>
          <p:nvCxnSpPr>
            <p:cNvPr id="22" name="Gerader Verbinder 21">
              <a:extLst>
                <a:ext uri="{FF2B5EF4-FFF2-40B4-BE49-F238E27FC236}">
                  <a16:creationId xmlns:a16="http://schemas.microsoft.com/office/drawing/2014/main" id="{38F1A063-9C9E-48DF-9813-A4EA4497C2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F79F31FE-DC89-4DED-A231-3D8DCBF48D98}"/>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4" name="Gruppieren 23">
            <a:extLst>
              <a:ext uri="{FF2B5EF4-FFF2-40B4-BE49-F238E27FC236}">
                <a16:creationId xmlns:a16="http://schemas.microsoft.com/office/drawing/2014/main" id="{F7DF8EA8-3E45-431B-90A0-140583E1D079}"/>
              </a:ext>
            </a:extLst>
          </p:cNvPr>
          <p:cNvGrpSpPr/>
          <p:nvPr userDrawn="1"/>
        </p:nvGrpSpPr>
        <p:grpSpPr>
          <a:xfrm rot="16200000">
            <a:off x="281643" y="-299136"/>
            <a:ext cx="333375" cy="136808"/>
            <a:chOff x="-133350" y="2711167"/>
            <a:chExt cx="333375" cy="136808"/>
          </a:xfrm>
        </p:grpSpPr>
        <p:cxnSp>
          <p:nvCxnSpPr>
            <p:cNvPr id="25" name="Gerader Verbinder 24">
              <a:extLst>
                <a:ext uri="{FF2B5EF4-FFF2-40B4-BE49-F238E27FC236}">
                  <a16:creationId xmlns:a16="http://schemas.microsoft.com/office/drawing/2014/main" id="{B300055A-A6D6-4CE1-986A-0930765E029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B2C23E7-0482-498A-B984-44C6CF40F3B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27" name="Gruppieren 26">
            <a:extLst>
              <a:ext uri="{FF2B5EF4-FFF2-40B4-BE49-F238E27FC236}">
                <a16:creationId xmlns:a16="http://schemas.microsoft.com/office/drawing/2014/main" id="{AC7A65B2-F352-4DA5-9A36-9105D478D2C2}"/>
              </a:ext>
            </a:extLst>
          </p:cNvPr>
          <p:cNvGrpSpPr/>
          <p:nvPr userDrawn="1"/>
        </p:nvGrpSpPr>
        <p:grpSpPr>
          <a:xfrm rot="16200000">
            <a:off x="5752963" y="-299136"/>
            <a:ext cx="333375" cy="136804"/>
            <a:chOff x="-133350" y="2711171"/>
            <a:chExt cx="333375" cy="136804"/>
          </a:xfrm>
        </p:grpSpPr>
        <p:cxnSp>
          <p:nvCxnSpPr>
            <p:cNvPr id="28" name="Gerader Verbinder 27">
              <a:extLst>
                <a:ext uri="{FF2B5EF4-FFF2-40B4-BE49-F238E27FC236}">
                  <a16:creationId xmlns:a16="http://schemas.microsoft.com/office/drawing/2014/main" id="{4D9AE9BE-891D-491B-98F9-78F552DDC8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259A48F-52D3-481E-86F8-360FED16B872}"/>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0" name="Gruppieren 29">
            <a:extLst>
              <a:ext uri="{FF2B5EF4-FFF2-40B4-BE49-F238E27FC236}">
                <a16:creationId xmlns:a16="http://schemas.microsoft.com/office/drawing/2014/main" id="{7ADB04CE-94F5-430A-9FF1-01DE211731F2}"/>
              </a:ext>
            </a:extLst>
          </p:cNvPr>
          <p:cNvGrpSpPr/>
          <p:nvPr userDrawn="1"/>
        </p:nvGrpSpPr>
        <p:grpSpPr>
          <a:xfrm>
            <a:off x="6203950" y="-397424"/>
            <a:ext cx="124906" cy="333375"/>
            <a:chOff x="6416680" y="-397424"/>
            <a:chExt cx="124906" cy="333375"/>
          </a:xfrm>
        </p:grpSpPr>
        <p:cxnSp>
          <p:nvCxnSpPr>
            <p:cNvPr id="31" name="Gerader Verbinder 30">
              <a:extLst>
                <a:ext uri="{FF2B5EF4-FFF2-40B4-BE49-F238E27FC236}">
                  <a16:creationId xmlns:a16="http://schemas.microsoft.com/office/drawing/2014/main" id="{50411913-7BEC-4F33-BDE8-154F93D079C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A40BADBF-D4AC-4B48-AE66-D79BD3055404}"/>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3" name="Gerader Verbinder 32">
            <a:extLst>
              <a:ext uri="{FF2B5EF4-FFF2-40B4-BE49-F238E27FC236}">
                <a16:creationId xmlns:a16="http://schemas.microsoft.com/office/drawing/2014/main" id="{CB5DA2A5-4F29-4DF6-A342-0A7B4878AAB5}"/>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E820BD84-9211-4C19-A40B-4121AD892514}"/>
              </a:ext>
            </a:extLst>
          </p:cNvPr>
          <p:cNvGrpSpPr/>
          <p:nvPr userDrawn="1"/>
        </p:nvGrpSpPr>
        <p:grpSpPr>
          <a:xfrm rot="16200000">
            <a:off x="11447325" y="-299139"/>
            <a:ext cx="333375" cy="136800"/>
            <a:chOff x="-133350" y="2711175"/>
            <a:chExt cx="333375" cy="136800"/>
          </a:xfrm>
        </p:grpSpPr>
        <p:cxnSp>
          <p:nvCxnSpPr>
            <p:cNvPr id="35" name="Gerader Verbinder 34">
              <a:extLst>
                <a:ext uri="{FF2B5EF4-FFF2-40B4-BE49-F238E27FC236}">
                  <a16:creationId xmlns:a16="http://schemas.microsoft.com/office/drawing/2014/main" id="{21C7D9CA-751B-4809-9338-47DDC5D1A72D}"/>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D1C22B97-CFD8-4E78-BF7E-02A71F190F83}"/>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Tree>
    <p:extLst>
      <p:ext uri="{BB962C8B-B14F-4D97-AF65-F5344CB8AC3E}">
        <p14:creationId xmlns:p14="http://schemas.microsoft.com/office/powerpoint/2010/main" val="287089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folie | 1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B5ABFD43-67F0-524D-925B-C15B0860F316}"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3" name="Titel 12">
            <a:extLst>
              <a:ext uri="{FF2B5EF4-FFF2-40B4-BE49-F238E27FC236}">
                <a16:creationId xmlns:a16="http://schemas.microsoft.com/office/drawing/2014/main" id="{6A4CB3A7-ACED-41D0-8E35-318CD3693EA9}"/>
              </a:ext>
            </a:extLst>
          </p:cNvPr>
          <p:cNvSpPr>
            <a:spLocks noGrp="1"/>
          </p:cNvSpPr>
          <p:nvPr>
            <p:ph type="title"/>
          </p:nvPr>
        </p:nvSpPr>
        <p:spPr/>
        <p:txBody>
          <a:bodyPr/>
          <a:lstStyle/>
          <a:p>
            <a:r>
              <a:rPr lang="de-DE"/>
              <a:t>Mastertitelformat bearbeiten</a:t>
            </a:r>
          </a:p>
        </p:txBody>
      </p:sp>
      <p:sp>
        <p:nvSpPr>
          <p:cNvPr id="10" name="Bildplatzhalter 8">
            <a:extLst>
              <a:ext uri="{FF2B5EF4-FFF2-40B4-BE49-F238E27FC236}">
                <a16:creationId xmlns:a16="http://schemas.microsoft.com/office/drawing/2014/main" id="{EBFE18BD-74E5-4328-B98A-9C6FC4FCA59F}"/>
              </a:ext>
            </a:extLst>
          </p:cNvPr>
          <p:cNvSpPr>
            <a:spLocks noGrp="1"/>
          </p:cNvSpPr>
          <p:nvPr>
            <p:ph type="pic" sz="quarter" idx="25" hasCustomPrompt="1"/>
          </p:nvPr>
        </p:nvSpPr>
        <p:spPr>
          <a:xfrm>
            <a:off x="518317" y="1631156"/>
            <a:ext cx="11157746" cy="3951164"/>
          </a:xfrm>
          <a:solidFill>
            <a:schemeClr val="bg1">
              <a:lumMod val="95000"/>
            </a:schemeClr>
          </a:solidFill>
        </p:spPr>
        <p:txBody>
          <a:bodyPr/>
          <a:lstStyle/>
          <a:p>
            <a:r>
              <a:rPr lang="de-DE"/>
              <a:t> </a:t>
            </a:r>
          </a:p>
        </p:txBody>
      </p:sp>
      <p:sp>
        <p:nvSpPr>
          <p:cNvPr id="12" name="Textplatzhalter 10">
            <a:extLst>
              <a:ext uri="{FF2B5EF4-FFF2-40B4-BE49-F238E27FC236}">
                <a16:creationId xmlns:a16="http://schemas.microsoft.com/office/drawing/2014/main" id="{A51E223D-AC82-4D54-A383-0E2DF84E2EFB}"/>
              </a:ext>
            </a:extLst>
          </p:cNvPr>
          <p:cNvSpPr>
            <a:spLocks noGrp="1"/>
          </p:cNvSpPr>
          <p:nvPr>
            <p:ph type="body" sz="quarter" idx="26"/>
          </p:nvPr>
        </p:nvSpPr>
        <p:spPr>
          <a:xfrm>
            <a:off x="518317" y="5690271"/>
            <a:ext cx="11157746"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1" name="Textplatzhalter 9">
            <a:extLst>
              <a:ext uri="{FF2B5EF4-FFF2-40B4-BE49-F238E27FC236}">
                <a16:creationId xmlns:a16="http://schemas.microsoft.com/office/drawing/2014/main" id="{122FFE2B-554A-4423-8513-4D2A70D2DB10}"/>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4"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679628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folie | 2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B85C81AC-06BF-2241-AB9F-513E88F5265E}"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C8C7F934-D7F3-42CA-88CC-3AEB50FF1656}"/>
              </a:ext>
            </a:extLst>
          </p:cNvPr>
          <p:cNvSpPr>
            <a:spLocks noGrp="1"/>
          </p:cNvSpPr>
          <p:nvPr>
            <p:ph type="title"/>
          </p:nvPr>
        </p:nvSpPr>
        <p:spPr/>
        <p:txBody>
          <a:bodyPr/>
          <a:lstStyle/>
          <a:p>
            <a:r>
              <a:rPr lang="de-DE"/>
              <a:t>Mastertitelformat bearbeiten</a:t>
            </a:r>
          </a:p>
        </p:txBody>
      </p:sp>
      <p:sp>
        <p:nvSpPr>
          <p:cNvPr id="14" name="Bildplatzhalter 8">
            <a:extLst>
              <a:ext uri="{FF2B5EF4-FFF2-40B4-BE49-F238E27FC236}">
                <a16:creationId xmlns:a16="http://schemas.microsoft.com/office/drawing/2014/main" id="{B4B72DA6-61BE-42F9-8894-08B159BC7C7D}"/>
              </a:ext>
            </a:extLst>
          </p:cNvPr>
          <p:cNvSpPr>
            <a:spLocks noGrp="1"/>
          </p:cNvSpPr>
          <p:nvPr>
            <p:ph type="pic" sz="quarter" idx="25" hasCustomPrompt="1"/>
          </p:nvPr>
        </p:nvSpPr>
        <p:spPr>
          <a:xfrm>
            <a:off x="518317" y="1631156"/>
            <a:ext cx="5469732" cy="3951164"/>
          </a:xfrm>
          <a:solidFill>
            <a:schemeClr val="bg1">
              <a:lumMod val="95000"/>
            </a:schemeClr>
          </a:solidFill>
        </p:spPr>
        <p:txBody>
          <a:bodyPr/>
          <a:lstStyle/>
          <a:p>
            <a:r>
              <a:rPr lang="de-DE"/>
              <a:t> </a:t>
            </a:r>
          </a:p>
        </p:txBody>
      </p:sp>
      <p:sp>
        <p:nvSpPr>
          <p:cNvPr id="15" name="Textplatzhalter 10">
            <a:extLst>
              <a:ext uri="{FF2B5EF4-FFF2-40B4-BE49-F238E27FC236}">
                <a16:creationId xmlns:a16="http://schemas.microsoft.com/office/drawing/2014/main" id="{0E2D86CD-8C0A-461A-82DE-DEB73A6F9ACE}"/>
              </a:ext>
            </a:extLst>
          </p:cNvPr>
          <p:cNvSpPr>
            <a:spLocks noGrp="1"/>
          </p:cNvSpPr>
          <p:nvPr>
            <p:ph type="body" sz="quarter" idx="26"/>
          </p:nvPr>
        </p:nvSpPr>
        <p:spPr>
          <a:xfrm>
            <a:off x="518317"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6" name="Bildplatzhalter 8">
            <a:extLst>
              <a:ext uri="{FF2B5EF4-FFF2-40B4-BE49-F238E27FC236}">
                <a16:creationId xmlns:a16="http://schemas.microsoft.com/office/drawing/2014/main" id="{B4E7C39B-83E8-467B-AD57-55CA08888B5C}"/>
              </a:ext>
            </a:extLst>
          </p:cNvPr>
          <p:cNvSpPr>
            <a:spLocks noGrp="1"/>
          </p:cNvSpPr>
          <p:nvPr>
            <p:ph type="pic" sz="quarter" idx="27" hasCustomPrompt="1"/>
          </p:nvPr>
        </p:nvSpPr>
        <p:spPr>
          <a:xfrm>
            <a:off x="6206331" y="1631156"/>
            <a:ext cx="5469732" cy="3951164"/>
          </a:xfrm>
          <a:solidFill>
            <a:schemeClr val="bg1">
              <a:lumMod val="95000"/>
            </a:schemeClr>
          </a:solidFill>
        </p:spPr>
        <p:txBody>
          <a:bodyPr/>
          <a:lstStyle/>
          <a:p>
            <a:r>
              <a:rPr lang="de-DE"/>
              <a:t> </a:t>
            </a:r>
          </a:p>
        </p:txBody>
      </p:sp>
      <p:sp>
        <p:nvSpPr>
          <p:cNvPr id="17" name="Textplatzhalter 10">
            <a:extLst>
              <a:ext uri="{FF2B5EF4-FFF2-40B4-BE49-F238E27FC236}">
                <a16:creationId xmlns:a16="http://schemas.microsoft.com/office/drawing/2014/main" id="{CE124A50-74B4-4E32-AA56-DCD775B13003}"/>
              </a:ext>
            </a:extLst>
          </p:cNvPr>
          <p:cNvSpPr>
            <a:spLocks noGrp="1"/>
          </p:cNvSpPr>
          <p:nvPr>
            <p:ph type="body" sz="quarter" idx="28"/>
          </p:nvPr>
        </p:nvSpPr>
        <p:spPr>
          <a:xfrm>
            <a:off x="6206331"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2" name="Textplatzhalter 9">
            <a:extLst>
              <a:ext uri="{FF2B5EF4-FFF2-40B4-BE49-F238E27FC236}">
                <a16:creationId xmlns:a16="http://schemas.microsoft.com/office/drawing/2014/main" id="{5F1A965F-F63A-4B03-A142-6DC4620DA5F8}"/>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34480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folie | 3x">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02AA261-E80A-2C4E-92D7-8C00189739FC}"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18" name="Titel 17">
            <a:extLst>
              <a:ext uri="{FF2B5EF4-FFF2-40B4-BE49-F238E27FC236}">
                <a16:creationId xmlns:a16="http://schemas.microsoft.com/office/drawing/2014/main" id="{9995CF9C-9826-4946-A085-FF49199BE4DE}"/>
              </a:ext>
            </a:extLst>
          </p:cNvPr>
          <p:cNvSpPr>
            <a:spLocks noGrp="1"/>
          </p:cNvSpPr>
          <p:nvPr>
            <p:ph type="title"/>
          </p:nvPr>
        </p:nvSpPr>
        <p:spPr/>
        <p:txBody>
          <a:bodyPr/>
          <a:lstStyle/>
          <a:p>
            <a:r>
              <a:rPr lang="de-DE"/>
              <a:t>Mastertitelformat bearbeiten</a:t>
            </a:r>
          </a:p>
        </p:txBody>
      </p:sp>
      <p:sp>
        <p:nvSpPr>
          <p:cNvPr id="21" name="Bildplatzhalter 8">
            <a:extLst>
              <a:ext uri="{FF2B5EF4-FFF2-40B4-BE49-F238E27FC236}">
                <a16:creationId xmlns:a16="http://schemas.microsoft.com/office/drawing/2014/main" id="{E2430412-20B6-4F53-A77B-A26A49135E49}"/>
              </a:ext>
            </a:extLst>
          </p:cNvPr>
          <p:cNvSpPr>
            <a:spLocks noGrp="1"/>
          </p:cNvSpPr>
          <p:nvPr>
            <p:ph type="pic" sz="quarter" idx="25" hasCustomPrompt="1"/>
          </p:nvPr>
        </p:nvSpPr>
        <p:spPr>
          <a:xfrm>
            <a:off x="518317" y="1631156"/>
            <a:ext cx="3569758" cy="3951164"/>
          </a:xfrm>
          <a:solidFill>
            <a:schemeClr val="bg1">
              <a:lumMod val="95000"/>
            </a:schemeClr>
          </a:solidFill>
        </p:spPr>
        <p:txBody>
          <a:bodyPr/>
          <a:lstStyle/>
          <a:p>
            <a:r>
              <a:rPr lang="de-DE"/>
              <a:t> </a:t>
            </a:r>
          </a:p>
        </p:txBody>
      </p:sp>
      <p:sp>
        <p:nvSpPr>
          <p:cNvPr id="22" name="Textplatzhalter 10">
            <a:extLst>
              <a:ext uri="{FF2B5EF4-FFF2-40B4-BE49-F238E27FC236}">
                <a16:creationId xmlns:a16="http://schemas.microsoft.com/office/drawing/2014/main" id="{48CA2DF0-5B92-4CE6-AF1A-CC648431BB90}"/>
              </a:ext>
            </a:extLst>
          </p:cNvPr>
          <p:cNvSpPr>
            <a:spLocks noGrp="1"/>
          </p:cNvSpPr>
          <p:nvPr>
            <p:ph type="body" sz="quarter" idx="26"/>
          </p:nvPr>
        </p:nvSpPr>
        <p:spPr>
          <a:xfrm>
            <a:off x="518317"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Bildplatzhalter 8">
            <a:extLst>
              <a:ext uri="{FF2B5EF4-FFF2-40B4-BE49-F238E27FC236}">
                <a16:creationId xmlns:a16="http://schemas.microsoft.com/office/drawing/2014/main" id="{002E2471-F223-4896-A895-CE0AF20E11DB}"/>
              </a:ext>
            </a:extLst>
          </p:cNvPr>
          <p:cNvSpPr>
            <a:spLocks noGrp="1"/>
          </p:cNvSpPr>
          <p:nvPr>
            <p:ph type="pic" sz="quarter" idx="27" hasCustomPrompt="1"/>
          </p:nvPr>
        </p:nvSpPr>
        <p:spPr>
          <a:xfrm>
            <a:off x="8106305" y="1631156"/>
            <a:ext cx="3569758" cy="3951164"/>
          </a:xfrm>
          <a:solidFill>
            <a:schemeClr val="bg1">
              <a:lumMod val="95000"/>
            </a:schemeClr>
          </a:solidFill>
        </p:spPr>
        <p:txBody>
          <a:bodyPr/>
          <a:lstStyle/>
          <a:p>
            <a:r>
              <a:rPr lang="de-DE"/>
              <a:t> </a:t>
            </a:r>
          </a:p>
        </p:txBody>
      </p:sp>
      <p:sp>
        <p:nvSpPr>
          <p:cNvPr id="24" name="Textplatzhalter 10">
            <a:extLst>
              <a:ext uri="{FF2B5EF4-FFF2-40B4-BE49-F238E27FC236}">
                <a16:creationId xmlns:a16="http://schemas.microsoft.com/office/drawing/2014/main" id="{470E7482-A37A-44BE-ADE5-A0B3B10E8FCA}"/>
              </a:ext>
            </a:extLst>
          </p:cNvPr>
          <p:cNvSpPr>
            <a:spLocks noGrp="1"/>
          </p:cNvSpPr>
          <p:nvPr>
            <p:ph type="body" sz="quarter" idx="28"/>
          </p:nvPr>
        </p:nvSpPr>
        <p:spPr>
          <a:xfrm>
            <a:off x="8106305"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5" name="Bildplatzhalter 8">
            <a:extLst>
              <a:ext uri="{FF2B5EF4-FFF2-40B4-BE49-F238E27FC236}">
                <a16:creationId xmlns:a16="http://schemas.microsoft.com/office/drawing/2014/main" id="{3FD09289-F115-4464-A726-812A11720CAD}"/>
              </a:ext>
            </a:extLst>
          </p:cNvPr>
          <p:cNvSpPr>
            <a:spLocks noGrp="1"/>
          </p:cNvSpPr>
          <p:nvPr>
            <p:ph type="pic" sz="quarter" idx="29" hasCustomPrompt="1"/>
          </p:nvPr>
        </p:nvSpPr>
        <p:spPr>
          <a:xfrm>
            <a:off x="4312311" y="1631156"/>
            <a:ext cx="3569758" cy="3951164"/>
          </a:xfrm>
          <a:solidFill>
            <a:schemeClr val="bg1">
              <a:lumMod val="95000"/>
            </a:schemeClr>
          </a:solidFill>
        </p:spPr>
        <p:txBody>
          <a:bodyPr/>
          <a:lstStyle/>
          <a:p>
            <a:r>
              <a:rPr lang="de-DE"/>
              <a:t> </a:t>
            </a:r>
          </a:p>
        </p:txBody>
      </p:sp>
      <p:sp>
        <p:nvSpPr>
          <p:cNvPr id="26" name="Textplatzhalter 10">
            <a:extLst>
              <a:ext uri="{FF2B5EF4-FFF2-40B4-BE49-F238E27FC236}">
                <a16:creationId xmlns:a16="http://schemas.microsoft.com/office/drawing/2014/main" id="{F3F11CE6-C8CF-4ABE-B3B8-C00D74678A95}"/>
              </a:ext>
            </a:extLst>
          </p:cNvPr>
          <p:cNvSpPr>
            <a:spLocks noGrp="1"/>
          </p:cNvSpPr>
          <p:nvPr>
            <p:ph type="body" sz="quarter" idx="30"/>
          </p:nvPr>
        </p:nvSpPr>
        <p:spPr>
          <a:xfrm>
            <a:off x="4312311" y="5690271"/>
            <a:ext cx="3569758"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14" name="Textplatzhalter 9">
            <a:extLst>
              <a:ext uri="{FF2B5EF4-FFF2-40B4-BE49-F238E27FC236}">
                <a16:creationId xmlns:a16="http://schemas.microsoft.com/office/drawing/2014/main" id="{B180B26F-6FF8-4738-A10C-E14470F0B8C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1634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s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C6B089CE-DC39-4640-9F9D-442242428C02}"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11155366"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64AF0876-C672-488E-ADCD-17BBFC336382}"/>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4139291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s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6EE89B56-6EF8-784E-A57B-03562E2AAED7}"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8" name="Inhaltsplatzhalter 7">
            <a:extLst>
              <a:ext uri="{FF2B5EF4-FFF2-40B4-BE49-F238E27FC236}">
                <a16:creationId xmlns:a16="http://schemas.microsoft.com/office/drawing/2014/main" id="{6A3EEDC1-9ABB-471E-855E-52CC8C208FB3}"/>
              </a:ext>
            </a:extLst>
          </p:cNvPr>
          <p:cNvSpPr>
            <a:spLocks noGrp="1"/>
          </p:cNvSpPr>
          <p:nvPr>
            <p:ph sz="quarter" idx="14" hasCustomPrompt="1"/>
          </p:nvPr>
        </p:nvSpPr>
        <p:spPr>
          <a:xfrm>
            <a:off x="518317" y="1631156"/>
            <a:ext cx="5469733" cy="4569619"/>
          </a:xfrm>
        </p:spPr>
        <p:txBody>
          <a:bodyPr/>
          <a:lstStyle/>
          <a:p>
            <a:pPr lvl="0"/>
            <a:r>
              <a:rPr lang="de-DE" dirty="0"/>
              <a:t> </a:t>
            </a:r>
          </a:p>
        </p:txBody>
      </p:sp>
      <p:sp>
        <p:nvSpPr>
          <p:cNvPr id="9" name="Titel 8">
            <a:extLst>
              <a:ext uri="{FF2B5EF4-FFF2-40B4-BE49-F238E27FC236}">
                <a16:creationId xmlns:a16="http://schemas.microsoft.com/office/drawing/2014/main" id="{BBD0D2AE-225B-47F4-A359-0020AE80AD0D}"/>
              </a:ext>
            </a:extLst>
          </p:cNvPr>
          <p:cNvSpPr>
            <a:spLocks noGrp="1"/>
          </p:cNvSpPr>
          <p:nvPr>
            <p:ph type="title"/>
          </p:nvPr>
        </p:nvSpPr>
        <p:spPr/>
        <p:txBody>
          <a:bodyPr/>
          <a:lstStyle/>
          <a:p>
            <a:r>
              <a:rPr lang="de-DE"/>
              <a:t>Mastertitelformat bearbeiten</a:t>
            </a:r>
          </a:p>
        </p:txBody>
      </p:sp>
      <p:sp>
        <p:nvSpPr>
          <p:cNvPr id="11" name="Inhaltsplatzhalter 7">
            <a:extLst>
              <a:ext uri="{FF2B5EF4-FFF2-40B4-BE49-F238E27FC236}">
                <a16:creationId xmlns:a16="http://schemas.microsoft.com/office/drawing/2014/main" id="{33608DEB-69EC-4E8F-A567-9E3EA36C3624}"/>
              </a:ext>
            </a:extLst>
          </p:cNvPr>
          <p:cNvSpPr>
            <a:spLocks noGrp="1"/>
          </p:cNvSpPr>
          <p:nvPr>
            <p:ph sz="quarter" idx="39" hasCustomPrompt="1"/>
          </p:nvPr>
        </p:nvSpPr>
        <p:spPr>
          <a:xfrm>
            <a:off x="6206330" y="1631156"/>
            <a:ext cx="5469733" cy="4569619"/>
          </a:xfrm>
        </p:spPr>
        <p:txBody>
          <a:bodyPr/>
          <a:lstStyle/>
          <a:p>
            <a:pPr lvl="0"/>
            <a:r>
              <a:rPr lang="de-DE" dirty="0"/>
              <a:t> </a:t>
            </a:r>
          </a:p>
        </p:txBody>
      </p:sp>
      <p:sp>
        <p:nvSpPr>
          <p:cNvPr id="12" name="Textplatzhalter 9">
            <a:extLst>
              <a:ext uri="{FF2B5EF4-FFF2-40B4-BE49-F238E27FC236}">
                <a16:creationId xmlns:a16="http://schemas.microsoft.com/office/drawing/2014/main" id="{777B5741-96D1-4193-A4A5-5EE22D85663F}"/>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535539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sfolie | mit Tex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E0BF2E6-6E50-4F40-8A4B-2D9211F2CB76}"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5086500-15A5-49F2-8B64-748C19FDABC2}"/>
              </a:ext>
            </a:extLst>
          </p:cNvPr>
          <p:cNvSpPr>
            <a:spLocks noGrp="1"/>
          </p:cNvSpPr>
          <p:nvPr>
            <p:ph type="body" sz="quarter" idx="15"/>
          </p:nvPr>
        </p:nvSpPr>
        <p:spPr>
          <a:xfrm>
            <a:off x="8104861" y="1631156"/>
            <a:ext cx="3571200" cy="456962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384BE64F-DBB2-4BF3-ABE7-E92BB978D2A0}"/>
              </a:ext>
            </a:extLst>
          </p:cNvPr>
          <p:cNvSpPr>
            <a:spLocks noGrp="1"/>
          </p:cNvSpPr>
          <p:nvPr>
            <p:ph type="title"/>
          </p:nvPr>
        </p:nvSpPr>
        <p:spPr/>
        <p:txBody>
          <a:bodyPr/>
          <a:lstStyle/>
          <a:p>
            <a:r>
              <a:rPr lang="de-DE"/>
              <a:t>Mastertitelformat bearbeiten</a:t>
            </a:r>
          </a:p>
        </p:txBody>
      </p:sp>
      <p:sp>
        <p:nvSpPr>
          <p:cNvPr id="9" name="Inhaltsplatzhalter 7">
            <a:extLst>
              <a:ext uri="{FF2B5EF4-FFF2-40B4-BE49-F238E27FC236}">
                <a16:creationId xmlns:a16="http://schemas.microsoft.com/office/drawing/2014/main" id="{0D6633D6-CA56-460E-AA1C-9A4D6A62324A}"/>
              </a:ext>
            </a:extLst>
          </p:cNvPr>
          <p:cNvSpPr>
            <a:spLocks noGrp="1"/>
          </p:cNvSpPr>
          <p:nvPr>
            <p:ph sz="quarter" idx="16" hasCustomPrompt="1"/>
          </p:nvPr>
        </p:nvSpPr>
        <p:spPr>
          <a:xfrm>
            <a:off x="518317" y="1631157"/>
            <a:ext cx="7363752" cy="4569620"/>
          </a:xfrm>
        </p:spPr>
        <p:txBody>
          <a:bodyPr/>
          <a:lstStyle/>
          <a:p>
            <a:pPr lvl="0"/>
            <a:r>
              <a:rPr lang="de-DE" dirty="0"/>
              <a:t> </a:t>
            </a:r>
          </a:p>
        </p:txBody>
      </p:sp>
      <p:sp>
        <p:nvSpPr>
          <p:cNvPr id="12" name="Textplatzhalter 9">
            <a:extLst>
              <a:ext uri="{FF2B5EF4-FFF2-40B4-BE49-F238E27FC236}">
                <a16:creationId xmlns:a16="http://schemas.microsoft.com/office/drawing/2014/main" id="{FBCC7105-5E2C-4745-BEC8-77E521534F9E}"/>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0"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777962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Nur Titel | Grau">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lvl1pPr>
              <a:defRPr>
                <a:solidFill>
                  <a:schemeClr val="tx1"/>
                </a:solidFill>
              </a:defRPr>
            </a:lvl1p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526A1A4E-F564-BA4A-A0FA-32873081143C}"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1925060-7FCF-4CBC-B0DA-0731E3E98579}"/>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extplatzhalter 9">
            <a:extLst>
              <a:ext uri="{FF2B5EF4-FFF2-40B4-BE49-F238E27FC236}">
                <a16:creationId xmlns:a16="http://schemas.microsoft.com/office/drawing/2014/main" id="{A9FF3927-CA7B-4361-998A-3A60E5D23F53}"/>
              </a:ext>
            </a:extLst>
          </p:cNvPr>
          <p:cNvSpPr>
            <a:spLocks noGrp="1"/>
          </p:cNvSpPr>
          <p:nvPr>
            <p:ph type="body" sz="quarter" idx="23"/>
          </p:nvPr>
        </p:nvSpPr>
        <p:spPr>
          <a:xfrm>
            <a:off x="518317" y="687598"/>
            <a:ext cx="6844385" cy="249812"/>
          </a:xfrm>
        </p:spPr>
        <p:txBody>
          <a:bodyPr wrap="square">
            <a:spAutoFit/>
          </a:bodyPr>
          <a:lstStyle>
            <a:lvl1pPr>
              <a:defRPr sz="1600">
                <a:solidFill>
                  <a:schemeClr val="tx2"/>
                </a:solidFill>
              </a:defRPr>
            </a:lvl1pPr>
          </a:lstStyle>
          <a:p>
            <a:pPr lvl="0"/>
            <a:r>
              <a:rPr lang="de-DE" dirty="0"/>
              <a:t>Mastertextformat bearbeiten</a:t>
            </a:r>
          </a:p>
        </p:txBody>
      </p:sp>
      <p:sp>
        <p:nvSpPr>
          <p:cNvPr id="61" name="Freihandform: Form 60">
            <a:extLst>
              <a:ext uri="{FF2B5EF4-FFF2-40B4-BE49-F238E27FC236}">
                <a16:creationId xmlns:a16="http://schemas.microsoft.com/office/drawing/2014/main" id="{BC19384B-1D95-4C0D-B3F0-61407A015F56}"/>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chemeClr val="tx1"/>
          </a:solidFill>
          <a:ln w="9525" cap="flat">
            <a:noFill/>
            <a:prstDash val="solid"/>
            <a:miter/>
          </a:ln>
        </p:spPr>
        <p:txBody>
          <a:bodyPr rtlCol="0" anchor="ctr"/>
          <a:lstStyle/>
          <a:p>
            <a:endParaRPr lang="de-DE"/>
          </a:p>
        </p:txBody>
      </p:sp>
      <p:grpSp>
        <p:nvGrpSpPr>
          <p:cNvPr id="11" name="Gruppieren 10">
            <a:extLst>
              <a:ext uri="{FF2B5EF4-FFF2-40B4-BE49-F238E27FC236}">
                <a16:creationId xmlns:a16="http://schemas.microsoft.com/office/drawing/2014/main" id="{3ECEE8D8-DF92-4CFD-A29A-DD98DFA7EC69}"/>
              </a:ext>
            </a:extLst>
          </p:cNvPr>
          <p:cNvGrpSpPr/>
          <p:nvPr userDrawn="1"/>
        </p:nvGrpSpPr>
        <p:grpSpPr>
          <a:xfrm>
            <a:off x="-390525" y="160153"/>
            <a:ext cx="333375" cy="136812"/>
            <a:chOff x="-133350" y="2711163"/>
            <a:chExt cx="333375" cy="136812"/>
          </a:xfrm>
        </p:grpSpPr>
        <p:cxnSp>
          <p:nvCxnSpPr>
            <p:cNvPr id="12" name="Gerader Verbinder 11">
              <a:extLst>
                <a:ext uri="{FF2B5EF4-FFF2-40B4-BE49-F238E27FC236}">
                  <a16:creationId xmlns:a16="http://schemas.microsoft.com/office/drawing/2014/main" id="{E89218EB-083A-44EC-89C4-86451CE1FC7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399474D3-E53E-4ABA-9B61-C9BB08A3276B}"/>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4" name="Gruppieren 13">
            <a:extLst>
              <a:ext uri="{FF2B5EF4-FFF2-40B4-BE49-F238E27FC236}">
                <a16:creationId xmlns:a16="http://schemas.microsoft.com/office/drawing/2014/main" id="{57879191-3BE6-4B4E-A6B9-7EE964614B47}"/>
              </a:ext>
            </a:extLst>
          </p:cNvPr>
          <p:cNvGrpSpPr/>
          <p:nvPr userDrawn="1"/>
        </p:nvGrpSpPr>
        <p:grpSpPr>
          <a:xfrm>
            <a:off x="-390525" y="1131703"/>
            <a:ext cx="333375" cy="136812"/>
            <a:chOff x="-133350" y="2711163"/>
            <a:chExt cx="333375" cy="136812"/>
          </a:xfrm>
        </p:grpSpPr>
        <p:cxnSp>
          <p:nvCxnSpPr>
            <p:cNvPr id="15" name="Gerader Verbinder 14">
              <a:extLst>
                <a:ext uri="{FF2B5EF4-FFF2-40B4-BE49-F238E27FC236}">
                  <a16:creationId xmlns:a16="http://schemas.microsoft.com/office/drawing/2014/main" id="{94484379-E642-433C-B53A-1DEE6A9DD4E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C54D7A6-C6ED-4572-B49C-338FB11A042A}"/>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7" name="Gruppieren 16">
            <a:extLst>
              <a:ext uri="{FF2B5EF4-FFF2-40B4-BE49-F238E27FC236}">
                <a16:creationId xmlns:a16="http://schemas.microsoft.com/office/drawing/2014/main" id="{382F9D16-DA93-44FA-B850-67D0B6AD397D}"/>
              </a:ext>
            </a:extLst>
          </p:cNvPr>
          <p:cNvGrpSpPr/>
          <p:nvPr userDrawn="1"/>
        </p:nvGrpSpPr>
        <p:grpSpPr>
          <a:xfrm>
            <a:off x="-390525" y="1491963"/>
            <a:ext cx="333375" cy="136812"/>
            <a:chOff x="-133350" y="2711163"/>
            <a:chExt cx="333375" cy="136812"/>
          </a:xfrm>
        </p:grpSpPr>
        <p:cxnSp>
          <p:nvCxnSpPr>
            <p:cNvPr id="18" name="Gerader Verbinder 17">
              <a:extLst>
                <a:ext uri="{FF2B5EF4-FFF2-40B4-BE49-F238E27FC236}">
                  <a16:creationId xmlns:a16="http://schemas.microsoft.com/office/drawing/2014/main" id="{7201A13C-71DC-4465-B39F-F196A50353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957CB6E-B09B-4A22-86F0-6C38F81B2E90}"/>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0" name="Gruppieren 19">
            <a:extLst>
              <a:ext uri="{FF2B5EF4-FFF2-40B4-BE49-F238E27FC236}">
                <a16:creationId xmlns:a16="http://schemas.microsoft.com/office/drawing/2014/main" id="{38DB7D0C-ACAA-4A6B-8088-624B0BC24502}"/>
              </a:ext>
            </a:extLst>
          </p:cNvPr>
          <p:cNvGrpSpPr/>
          <p:nvPr userDrawn="1"/>
        </p:nvGrpSpPr>
        <p:grpSpPr>
          <a:xfrm>
            <a:off x="-390525" y="3292188"/>
            <a:ext cx="333375" cy="136812"/>
            <a:chOff x="-133350" y="2711163"/>
            <a:chExt cx="333375" cy="136812"/>
          </a:xfrm>
        </p:grpSpPr>
        <p:cxnSp>
          <p:nvCxnSpPr>
            <p:cNvPr id="21" name="Gerader Verbinder 20">
              <a:extLst>
                <a:ext uri="{FF2B5EF4-FFF2-40B4-BE49-F238E27FC236}">
                  <a16:creationId xmlns:a16="http://schemas.microsoft.com/office/drawing/2014/main" id="{E8B86ED7-0F29-451E-8C7D-9B396D5E209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ED76FB85-7BBB-4E8D-A853-5FCC744835E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3" name="Gruppieren 22">
            <a:extLst>
              <a:ext uri="{FF2B5EF4-FFF2-40B4-BE49-F238E27FC236}">
                <a16:creationId xmlns:a16="http://schemas.microsoft.com/office/drawing/2014/main" id="{E1524020-40DB-450A-AEE5-3E1B459B16B5}"/>
              </a:ext>
            </a:extLst>
          </p:cNvPr>
          <p:cNvGrpSpPr/>
          <p:nvPr userDrawn="1"/>
        </p:nvGrpSpPr>
        <p:grpSpPr>
          <a:xfrm>
            <a:off x="-390525" y="6063963"/>
            <a:ext cx="333375" cy="136812"/>
            <a:chOff x="-133350" y="2711163"/>
            <a:chExt cx="333375" cy="136812"/>
          </a:xfrm>
        </p:grpSpPr>
        <p:cxnSp>
          <p:nvCxnSpPr>
            <p:cNvPr id="24" name="Gerader Verbinder 23">
              <a:extLst>
                <a:ext uri="{FF2B5EF4-FFF2-40B4-BE49-F238E27FC236}">
                  <a16:creationId xmlns:a16="http://schemas.microsoft.com/office/drawing/2014/main" id="{539CBAAA-C79F-4BC9-9AF3-18ED0AF9EE7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65F01F83-E434-491F-8893-1CE5848F9B6D}"/>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6" name="Gruppieren 25">
            <a:extLst>
              <a:ext uri="{FF2B5EF4-FFF2-40B4-BE49-F238E27FC236}">
                <a16:creationId xmlns:a16="http://schemas.microsoft.com/office/drawing/2014/main" id="{99ECB07F-83AC-4A69-A930-C51459FBE5BA}"/>
              </a:ext>
            </a:extLst>
          </p:cNvPr>
          <p:cNvGrpSpPr/>
          <p:nvPr userDrawn="1"/>
        </p:nvGrpSpPr>
        <p:grpSpPr>
          <a:xfrm>
            <a:off x="-390525" y="6495763"/>
            <a:ext cx="333375" cy="136812"/>
            <a:chOff x="-133350" y="2711163"/>
            <a:chExt cx="333375" cy="136812"/>
          </a:xfrm>
        </p:grpSpPr>
        <p:cxnSp>
          <p:nvCxnSpPr>
            <p:cNvPr id="27" name="Gerader Verbinder 26">
              <a:extLst>
                <a:ext uri="{FF2B5EF4-FFF2-40B4-BE49-F238E27FC236}">
                  <a16:creationId xmlns:a16="http://schemas.microsoft.com/office/drawing/2014/main" id="{EB6DF347-64CA-4BE1-8952-3E80EBD0082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F82628F6-8442-4626-962B-E947FDA8C0C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29" name="Gruppieren 28">
            <a:extLst>
              <a:ext uri="{FF2B5EF4-FFF2-40B4-BE49-F238E27FC236}">
                <a16:creationId xmlns:a16="http://schemas.microsoft.com/office/drawing/2014/main" id="{C9B4EC5D-DF7B-4D80-86D6-C95B0B60B325}"/>
              </a:ext>
            </a:extLst>
          </p:cNvPr>
          <p:cNvGrpSpPr/>
          <p:nvPr userDrawn="1"/>
        </p:nvGrpSpPr>
        <p:grpSpPr>
          <a:xfrm rot="16200000">
            <a:off x="281643" y="-299136"/>
            <a:ext cx="333375" cy="136808"/>
            <a:chOff x="-133350" y="2711167"/>
            <a:chExt cx="333375" cy="136808"/>
          </a:xfrm>
        </p:grpSpPr>
        <p:cxnSp>
          <p:nvCxnSpPr>
            <p:cNvPr id="30" name="Gerader Verbinder 29">
              <a:extLst>
                <a:ext uri="{FF2B5EF4-FFF2-40B4-BE49-F238E27FC236}">
                  <a16:creationId xmlns:a16="http://schemas.microsoft.com/office/drawing/2014/main" id="{7A230F03-8AA4-4AAE-999A-6E872C727A8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feld 30">
              <a:extLst>
                <a:ext uri="{FF2B5EF4-FFF2-40B4-BE49-F238E27FC236}">
                  <a16:creationId xmlns:a16="http://schemas.microsoft.com/office/drawing/2014/main" id="{1C36145D-6FFB-4D3A-85D6-2ACFDAE5F5D2}"/>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2" name="Gruppieren 31">
            <a:extLst>
              <a:ext uri="{FF2B5EF4-FFF2-40B4-BE49-F238E27FC236}">
                <a16:creationId xmlns:a16="http://schemas.microsoft.com/office/drawing/2014/main" id="{0D1EC147-B041-40BC-BA8D-878A722616DE}"/>
              </a:ext>
            </a:extLst>
          </p:cNvPr>
          <p:cNvGrpSpPr/>
          <p:nvPr userDrawn="1"/>
        </p:nvGrpSpPr>
        <p:grpSpPr>
          <a:xfrm rot="16200000">
            <a:off x="5752963" y="-299136"/>
            <a:ext cx="333375" cy="136804"/>
            <a:chOff x="-133350" y="2711171"/>
            <a:chExt cx="333375" cy="136804"/>
          </a:xfrm>
        </p:grpSpPr>
        <p:cxnSp>
          <p:nvCxnSpPr>
            <p:cNvPr id="33" name="Gerader Verbinder 32">
              <a:extLst>
                <a:ext uri="{FF2B5EF4-FFF2-40B4-BE49-F238E27FC236}">
                  <a16:creationId xmlns:a16="http://schemas.microsoft.com/office/drawing/2014/main" id="{4A4E226E-C413-42F0-AA69-108B05313D4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4A93327E-EEC7-45A4-9C35-410D17ECB865}"/>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35" name="Gruppieren 34">
            <a:extLst>
              <a:ext uri="{FF2B5EF4-FFF2-40B4-BE49-F238E27FC236}">
                <a16:creationId xmlns:a16="http://schemas.microsoft.com/office/drawing/2014/main" id="{0EC1AF1A-26A7-479B-A176-8997B58ED4D1}"/>
              </a:ext>
            </a:extLst>
          </p:cNvPr>
          <p:cNvGrpSpPr/>
          <p:nvPr userDrawn="1"/>
        </p:nvGrpSpPr>
        <p:grpSpPr>
          <a:xfrm>
            <a:off x="6203950" y="-397424"/>
            <a:ext cx="124906" cy="333375"/>
            <a:chOff x="6416680" y="-397424"/>
            <a:chExt cx="124906" cy="333375"/>
          </a:xfrm>
        </p:grpSpPr>
        <p:cxnSp>
          <p:nvCxnSpPr>
            <p:cNvPr id="36" name="Gerader Verbinder 35">
              <a:extLst>
                <a:ext uri="{FF2B5EF4-FFF2-40B4-BE49-F238E27FC236}">
                  <a16:creationId xmlns:a16="http://schemas.microsoft.com/office/drawing/2014/main" id="{80D76042-D322-4CD0-B41A-CE295CEC6835}"/>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397EC952-23B6-4728-82B6-3D733107C66E}"/>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38" name="Gerader Verbinder 37">
            <a:extLst>
              <a:ext uri="{FF2B5EF4-FFF2-40B4-BE49-F238E27FC236}">
                <a16:creationId xmlns:a16="http://schemas.microsoft.com/office/drawing/2014/main" id="{D8CEDBB7-9662-435E-8F5A-F3EE555D990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9" name="Gruppieren 38">
            <a:extLst>
              <a:ext uri="{FF2B5EF4-FFF2-40B4-BE49-F238E27FC236}">
                <a16:creationId xmlns:a16="http://schemas.microsoft.com/office/drawing/2014/main" id="{24365663-FE3F-47D4-A8D7-729A38C4987D}"/>
              </a:ext>
            </a:extLst>
          </p:cNvPr>
          <p:cNvGrpSpPr/>
          <p:nvPr userDrawn="1"/>
        </p:nvGrpSpPr>
        <p:grpSpPr>
          <a:xfrm rot="16200000">
            <a:off x="11447325" y="-299139"/>
            <a:ext cx="333375" cy="136800"/>
            <a:chOff x="-133350" y="2711175"/>
            <a:chExt cx="333375" cy="136800"/>
          </a:xfrm>
        </p:grpSpPr>
        <p:cxnSp>
          <p:nvCxnSpPr>
            <p:cNvPr id="40" name="Gerader Verbinder 39">
              <a:extLst>
                <a:ext uri="{FF2B5EF4-FFF2-40B4-BE49-F238E27FC236}">
                  <a16:creationId xmlns:a16="http://schemas.microsoft.com/office/drawing/2014/main" id="{92EE37E1-8647-4AEB-9AEE-FF0711435F3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C2B4E3D7-0BC3-4BC1-B86B-DD51E9785755}"/>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pic>
        <p:nvPicPr>
          <p:cNvPr id="4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30196326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 wei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29C684FC-83A7-6A41-97DC-12326FBA971E}"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8" name="Textplatzhalter 9">
            <a:extLst>
              <a:ext uri="{FF2B5EF4-FFF2-40B4-BE49-F238E27FC236}">
                <a16:creationId xmlns:a16="http://schemas.microsoft.com/office/drawing/2014/main" id="{903DE59B-FC71-4F7B-BBCF-9B96B09DD62E}"/>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9"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829736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Zitat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E1A52D8C-CCDF-7649-9938-10986BDFE8DB}"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EB25E710-D493-4189-8EF7-00ABE0AB56E5}"/>
              </a:ext>
            </a:extLst>
          </p:cNvPr>
          <p:cNvSpPr/>
          <p:nvPr userDrawn="1"/>
        </p:nvSpPr>
        <p:spPr>
          <a:xfrm>
            <a:off x="518317" y="1631155"/>
            <a:ext cx="11157746" cy="45696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dirty="0">
              <a:ln>
                <a:noFill/>
              </a:ln>
              <a:solidFill>
                <a:schemeClr val="bg1"/>
              </a:solidFill>
              <a:effectLst/>
              <a:uLnTx/>
              <a:uFillTx/>
              <a:latin typeface="Arial"/>
              <a:ea typeface="+mn-ea"/>
              <a:cs typeface="+mn-cs"/>
            </a:endParaRPr>
          </a:p>
        </p:txBody>
      </p:sp>
      <p:sp>
        <p:nvSpPr>
          <p:cNvPr id="9" name="Textplatzhalter 8">
            <a:extLst>
              <a:ext uri="{FF2B5EF4-FFF2-40B4-BE49-F238E27FC236}">
                <a16:creationId xmlns:a16="http://schemas.microsoft.com/office/drawing/2014/main" id="{F2F509DB-422D-41FB-A02B-822A0A204E45}"/>
              </a:ext>
            </a:extLst>
          </p:cNvPr>
          <p:cNvSpPr>
            <a:spLocks noGrp="1"/>
          </p:cNvSpPr>
          <p:nvPr>
            <p:ph type="body" sz="quarter" idx="24" hasCustomPrompt="1"/>
          </p:nvPr>
        </p:nvSpPr>
        <p:spPr>
          <a:xfrm>
            <a:off x="2497190" y="2835964"/>
            <a:ext cx="7200000" cy="2160000"/>
          </a:xfrm>
        </p:spPr>
        <p:txBody>
          <a:bodyPr rIns="0" anchor="ctr" anchorCtr="0">
            <a:normAutofit/>
          </a:bodyPr>
          <a:lstStyle>
            <a:lvl1pPr algn="ctr">
              <a:defRPr sz="2000" i="1"/>
            </a:lvl1pPr>
            <a:lvl2pPr marL="0" indent="0">
              <a:buNone/>
              <a:defRPr/>
            </a:lvl2pPr>
          </a:lstStyle>
          <a:p>
            <a:pPr lvl="0"/>
            <a:r>
              <a:rPr lang="de-DE" dirty="0"/>
              <a:t>„Mastertextformat bearbeiten“</a:t>
            </a:r>
          </a:p>
        </p:txBody>
      </p:sp>
      <p:sp>
        <p:nvSpPr>
          <p:cNvPr id="11" name="Textplatzhalter 9">
            <a:extLst>
              <a:ext uri="{FF2B5EF4-FFF2-40B4-BE49-F238E27FC236}">
                <a16:creationId xmlns:a16="http://schemas.microsoft.com/office/drawing/2014/main" id="{2BEC83A6-EBB5-4F38-9A43-62A2E7E36160}"/>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455347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AB620517-DA52-4746-A97D-AE1F5CF97725}"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10" name="Textplatzhalter 6">
            <a:extLst>
              <a:ext uri="{FF2B5EF4-FFF2-40B4-BE49-F238E27FC236}">
                <a16:creationId xmlns:a16="http://schemas.microsoft.com/office/drawing/2014/main" id="{BF8056C4-F1A1-4860-B863-70A38CCE20DE}"/>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11" name="Textplatzhalter 6">
            <a:extLst>
              <a:ext uri="{FF2B5EF4-FFF2-40B4-BE49-F238E27FC236}">
                <a16:creationId xmlns:a16="http://schemas.microsoft.com/office/drawing/2014/main" id="{A4B92765-C038-4DB7-B6CF-33827BB87416}"/>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dirty="0"/>
              <a:t>02 </a:t>
            </a:r>
          </a:p>
        </p:txBody>
      </p:sp>
      <p:sp>
        <p:nvSpPr>
          <p:cNvPr id="12" name="Textplatzhalter 6">
            <a:extLst>
              <a:ext uri="{FF2B5EF4-FFF2-40B4-BE49-F238E27FC236}">
                <a16:creationId xmlns:a16="http://schemas.microsoft.com/office/drawing/2014/main" id="{B48DD939-0764-4598-B8A8-5EF7FD589AF4}"/>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13" name="Textplatzhalter 6">
            <a:extLst>
              <a:ext uri="{FF2B5EF4-FFF2-40B4-BE49-F238E27FC236}">
                <a16:creationId xmlns:a16="http://schemas.microsoft.com/office/drawing/2014/main" id="{0169AC75-2D8F-414A-A2F5-470DEC8B533A}"/>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dirty="0"/>
              <a:t>05 </a:t>
            </a:r>
          </a:p>
        </p:txBody>
      </p:sp>
      <p:sp>
        <p:nvSpPr>
          <p:cNvPr id="17" name="Textplatzhalter 6">
            <a:extLst>
              <a:ext uri="{FF2B5EF4-FFF2-40B4-BE49-F238E27FC236}">
                <a16:creationId xmlns:a16="http://schemas.microsoft.com/office/drawing/2014/main" id="{78F9E3F2-C660-4ABB-83AF-3F5B3E2F7700}"/>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18" name="Textplatzhalter 6">
            <a:extLst>
              <a:ext uri="{FF2B5EF4-FFF2-40B4-BE49-F238E27FC236}">
                <a16:creationId xmlns:a16="http://schemas.microsoft.com/office/drawing/2014/main" id="{CAB2683D-D5E7-45B9-9133-F4CFD483FA94}"/>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dirty="0"/>
              <a:t>03 </a:t>
            </a:r>
          </a:p>
        </p:txBody>
      </p:sp>
      <p:sp>
        <p:nvSpPr>
          <p:cNvPr id="20" name="Textplatzhalter 6">
            <a:extLst>
              <a:ext uri="{FF2B5EF4-FFF2-40B4-BE49-F238E27FC236}">
                <a16:creationId xmlns:a16="http://schemas.microsoft.com/office/drawing/2014/main" id="{952E3AD3-9675-4713-A437-FEFA1B540023}"/>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21" name="Textplatzhalter 6">
            <a:extLst>
              <a:ext uri="{FF2B5EF4-FFF2-40B4-BE49-F238E27FC236}">
                <a16:creationId xmlns:a16="http://schemas.microsoft.com/office/drawing/2014/main" id="{1852432A-5FDF-42C2-BC07-F1752012B84C}"/>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dirty="0"/>
              <a:t>04 </a:t>
            </a:r>
          </a:p>
        </p:txBody>
      </p:sp>
      <p:sp>
        <p:nvSpPr>
          <p:cNvPr id="24" name="Textplatzhalter 6">
            <a:extLst>
              <a:ext uri="{FF2B5EF4-FFF2-40B4-BE49-F238E27FC236}">
                <a16:creationId xmlns:a16="http://schemas.microsoft.com/office/drawing/2014/main" id="{B2468A8B-4816-458C-AEB6-53AB9CF88AF3}"/>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25" name="Textplatzhalter 6">
            <a:extLst>
              <a:ext uri="{FF2B5EF4-FFF2-40B4-BE49-F238E27FC236}">
                <a16:creationId xmlns:a16="http://schemas.microsoft.com/office/drawing/2014/main" id="{F92C0AC2-BCD1-47F5-99DB-35823E79AB94}"/>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dirty="0"/>
              <a:t>06 </a:t>
            </a:r>
          </a:p>
        </p:txBody>
      </p:sp>
      <p:sp>
        <p:nvSpPr>
          <p:cNvPr id="26" name="Textplatzhalter 6">
            <a:extLst>
              <a:ext uri="{FF2B5EF4-FFF2-40B4-BE49-F238E27FC236}">
                <a16:creationId xmlns:a16="http://schemas.microsoft.com/office/drawing/2014/main" id="{6E5C8951-ED83-4B8D-A041-11DC6291DD84}"/>
              </a:ext>
            </a:extLst>
          </p:cNvPr>
          <p:cNvSpPr>
            <a:spLocks noGrp="1"/>
          </p:cNvSpPr>
          <p:nvPr>
            <p:ph type="body" sz="quarter" idx="25" hasCustomPrompt="1"/>
          </p:nvPr>
        </p:nvSpPr>
        <p:spPr>
          <a:xfrm>
            <a:off x="6636190" y="1632184"/>
            <a:ext cx="5039873" cy="281103"/>
          </a:xfrm>
        </p:spPr>
        <p:txBody>
          <a:bodyPr wrap="square">
            <a:noAutofit/>
          </a:bodyPr>
          <a:lstStyle>
            <a:lvl1pPr>
              <a:defRPr sz="1800"/>
            </a:lvl1pPr>
          </a:lstStyle>
          <a:p>
            <a:pPr lvl="0"/>
            <a:r>
              <a:rPr lang="de-DE"/>
              <a:t>Agendapunkt / Kapitelthema</a:t>
            </a:r>
            <a:endParaRPr lang="de-DE" dirty="0"/>
          </a:p>
        </p:txBody>
      </p:sp>
      <p:sp>
        <p:nvSpPr>
          <p:cNvPr id="27" name="Textplatzhalter 6">
            <a:extLst>
              <a:ext uri="{FF2B5EF4-FFF2-40B4-BE49-F238E27FC236}">
                <a16:creationId xmlns:a16="http://schemas.microsoft.com/office/drawing/2014/main" id="{7D6B79FA-8C76-4CA9-AF55-F7541503ECB2}"/>
              </a:ext>
            </a:extLst>
          </p:cNvPr>
          <p:cNvSpPr>
            <a:spLocks noGrp="1"/>
          </p:cNvSpPr>
          <p:nvPr>
            <p:ph type="body" sz="quarter" idx="26" hasCustomPrompt="1"/>
          </p:nvPr>
        </p:nvSpPr>
        <p:spPr>
          <a:xfrm>
            <a:off x="6206332" y="1632184"/>
            <a:ext cx="320601" cy="281103"/>
          </a:xfrm>
        </p:spPr>
        <p:txBody>
          <a:bodyPr wrap="none" rIns="0">
            <a:noAutofit/>
          </a:bodyPr>
          <a:lstStyle>
            <a:lvl1pPr>
              <a:defRPr sz="1800" b="1">
                <a:solidFill>
                  <a:schemeClr val="tx2"/>
                </a:solidFill>
              </a:defRPr>
            </a:lvl1pPr>
          </a:lstStyle>
          <a:p>
            <a:pPr lvl="0"/>
            <a:r>
              <a:rPr lang="de-DE" dirty="0"/>
              <a:t>07 </a:t>
            </a:r>
          </a:p>
        </p:txBody>
      </p:sp>
      <p:sp>
        <p:nvSpPr>
          <p:cNvPr id="28" name="Textplatzhalter 6">
            <a:extLst>
              <a:ext uri="{FF2B5EF4-FFF2-40B4-BE49-F238E27FC236}">
                <a16:creationId xmlns:a16="http://schemas.microsoft.com/office/drawing/2014/main" id="{89249A36-CB58-4007-8E81-30FA75194BA0}"/>
              </a:ext>
            </a:extLst>
          </p:cNvPr>
          <p:cNvSpPr>
            <a:spLocks noGrp="1"/>
          </p:cNvSpPr>
          <p:nvPr>
            <p:ph type="body" sz="quarter" idx="27" hasCustomPrompt="1"/>
          </p:nvPr>
        </p:nvSpPr>
        <p:spPr>
          <a:xfrm>
            <a:off x="6636190" y="2355533"/>
            <a:ext cx="5039873" cy="281103"/>
          </a:xfrm>
        </p:spPr>
        <p:txBody>
          <a:bodyPr wrap="square">
            <a:noAutofit/>
          </a:bodyPr>
          <a:lstStyle>
            <a:lvl1pPr>
              <a:defRPr sz="1800"/>
            </a:lvl1pPr>
          </a:lstStyle>
          <a:p>
            <a:pPr lvl="0"/>
            <a:r>
              <a:rPr lang="de-DE"/>
              <a:t>Agendapunkt / Kapitelthema</a:t>
            </a:r>
            <a:endParaRPr lang="de-DE" dirty="0"/>
          </a:p>
        </p:txBody>
      </p:sp>
      <p:sp>
        <p:nvSpPr>
          <p:cNvPr id="29" name="Textplatzhalter 6">
            <a:extLst>
              <a:ext uri="{FF2B5EF4-FFF2-40B4-BE49-F238E27FC236}">
                <a16:creationId xmlns:a16="http://schemas.microsoft.com/office/drawing/2014/main" id="{953A9A61-99D0-44B5-89EB-1D1035F914BD}"/>
              </a:ext>
            </a:extLst>
          </p:cNvPr>
          <p:cNvSpPr>
            <a:spLocks noGrp="1"/>
          </p:cNvSpPr>
          <p:nvPr>
            <p:ph type="body" sz="quarter" idx="28" hasCustomPrompt="1"/>
          </p:nvPr>
        </p:nvSpPr>
        <p:spPr>
          <a:xfrm>
            <a:off x="6206332" y="2355533"/>
            <a:ext cx="320601" cy="281103"/>
          </a:xfrm>
        </p:spPr>
        <p:txBody>
          <a:bodyPr wrap="none" rIns="0">
            <a:noAutofit/>
          </a:bodyPr>
          <a:lstStyle>
            <a:lvl1pPr>
              <a:defRPr sz="1800" b="1">
                <a:solidFill>
                  <a:schemeClr val="tx2"/>
                </a:solidFill>
              </a:defRPr>
            </a:lvl1pPr>
          </a:lstStyle>
          <a:p>
            <a:pPr lvl="0"/>
            <a:r>
              <a:rPr lang="de-DE" dirty="0"/>
              <a:t>08 </a:t>
            </a:r>
          </a:p>
        </p:txBody>
      </p:sp>
      <p:sp>
        <p:nvSpPr>
          <p:cNvPr id="30" name="Textplatzhalter 6">
            <a:extLst>
              <a:ext uri="{FF2B5EF4-FFF2-40B4-BE49-F238E27FC236}">
                <a16:creationId xmlns:a16="http://schemas.microsoft.com/office/drawing/2014/main" id="{E80B7F99-D2A6-486E-BB92-8192AB563EFC}"/>
              </a:ext>
            </a:extLst>
          </p:cNvPr>
          <p:cNvSpPr>
            <a:spLocks noGrp="1"/>
          </p:cNvSpPr>
          <p:nvPr>
            <p:ph type="body" sz="quarter" idx="29" hasCustomPrompt="1"/>
          </p:nvPr>
        </p:nvSpPr>
        <p:spPr>
          <a:xfrm>
            <a:off x="6636190" y="4525580"/>
            <a:ext cx="5039873" cy="281103"/>
          </a:xfrm>
        </p:spPr>
        <p:txBody>
          <a:bodyPr wrap="square">
            <a:noAutofit/>
          </a:bodyPr>
          <a:lstStyle>
            <a:lvl1pPr>
              <a:defRPr sz="1800"/>
            </a:lvl1pPr>
          </a:lstStyle>
          <a:p>
            <a:pPr lvl="0"/>
            <a:r>
              <a:rPr lang="de-DE"/>
              <a:t>Agendapunkt / Kapitelthema</a:t>
            </a:r>
            <a:endParaRPr lang="de-DE" dirty="0"/>
          </a:p>
        </p:txBody>
      </p:sp>
      <p:sp>
        <p:nvSpPr>
          <p:cNvPr id="31" name="Textplatzhalter 6">
            <a:extLst>
              <a:ext uri="{FF2B5EF4-FFF2-40B4-BE49-F238E27FC236}">
                <a16:creationId xmlns:a16="http://schemas.microsoft.com/office/drawing/2014/main" id="{C08D70F6-D151-42E1-8F5E-DD5ADD0927D9}"/>
              </a:ext>
            </a:extLst>
          </p:cNvPr>
          <p:cNvSpPr>
            <a:spLocks noGrp="1"/>
          </p:cNvSpPr>
          <p:nvPr>
            <p:ph type="body" sz="quarter" idx="30" hasCustomPrompt="1"/>
          </p:nvPr>
        </p:nvSpPr>
        <p:spPr>
          <a:xfrm>
            <a:off x="6206332" y="4525580"/>
            <a:ext cx="307841" cy="281103"/>
          </a:xfrm>
        </p:spPr>
        <p:txBody>
          <a:bodyPr wrap="none" rIns="0">
            <a:noAutofit/>
          </a:bodyPr>
          <a:lstStyle>
            <a:lvl1pPr>
              <a:defRPr sz="1800" b="1">
                <a:solidFill>
                  <a:schemeClr val="tx2"/>
                </a:solidFill>
              </a:defRPr>
            </a:lvl1pPr>
          </a:lstStyle>
          <a:p>
            <a:pPr lvl="0"/>
            <a:r>
              <a:rPr lang="de-DE" dirty="0"/>
              <a:t>11 </a:t>
            </a:r>
          </a:p>
        </p:txBody>
      </p:sp>
      <p:sp>
        <p:nvSpPr>
          <p:cNvPr id="32" name="Textplatzhalter 6">
            <a:extLst>
              <a:ext uri="{FF2B5EF4-FFF2-40B4-BE49-F238E27FC236}">
                <a16:creationId xmlns:a16="http://schemas.microsoft.com/office/drawing/2014/main" id="{34991AD2-EBFD-4358-9611-2BE7F693C7FF}"/>
              </a:ext>
            </a:extLst>
          </p:cNvPr>
          <p:cNvSpPr>
            <a:spLocks noGrp="1"/>
          </p:cNvSpPr>
          <p:nvPr>
            <p:ph type="body" sz="quarter" idx="31" hasCustomPrompt="1"/>
          </p:nvPr>
        </p:nvSpPr>
        <p:spPr>
          <a:xfrm>
            <a:off x="6636190" y="3078882"/>
            <a:ext cx="5039873" cy="281103"/>
          </a:xfrm>
        </p:spPr>
        <p:txBody>
          <a:bodyPr wrap="square">
            <a:noAutofit/>
          </a:bodyPr>
          <a:lstStyle>
            <a:lvl1pPr>
              <a:defRPr sz="1800"/>
            </a:lvl1pPr>
          </a:lstStyle>
          <a:p>
            <a:pPr lvl="0"/>
            <a:r>
              <a:rPr lang="de-DE"/>
              <a:t>Agendapunkt / Kapitelthema</a:t>
            </a:r>
            <a:endParaRPr lang="de-DE" dirty="0"/>
          </a:p>
        </p:txBody>
      </p:sp>
      <p:sp>
        <p:nvSpPr>
          <p:cNvPr id="33" name="Textplatzhalter 6">
            <a:extLst>
              <a:ext uri="{FF2B5EF4-FFF2-40B4-BE49-F238E27FC236}">
                <a16:creationId xmlns:a16="http://schemas.microsoft.com/office/drawing/2014/main" id="{E6132B6E-46AD-4F19-ACEF-FC5E2EBEEE72}"/>
              </a:ext>
            </a:extLst>
          </p:cNvPr>
          <p:cNvSpPr>
            <a:spLocks noGrp="1"/>
          </p:cNvSpPr>
          <p:nvPr>
            <p:ph type="body" sz="quarter" idx="32" hasCustomPrompt="1"/>
          </p:nvPr>
        </p:nvSpPr>
        <p:spPr>
          <a:xfrm>
            <a:off x="6206332" y="3078882"/>
            <a:ext cx="320601" cy="281103"/>
          </a:xfrm>
        </p:spPr>
        <p:txBody>
          <a:bodyPr wrap="none" rIns="0">
            <a:noAutofit/>
          </a:bodyPr>
          <a:lstStyle>
            <a:lvl1pPr>
              <a:defRPr sz="1800" b="1">
                <a:solidFill>
                  <a:schemeClr val="tx2"/>
                </a:solidFill>
              </a:defRPr>
            </a:lvl1pPr>
          </a:lstStyle>
          <a:p>
            <a:pPr lvl="0"/>
            <a:r>
              <a:rPr lang="de-DE" dirty="0"/>
              <a:t>09 </a:t>
            </a:r>
          </a:p>
        </p:txBody>
      </p:sp>
      <p:sp>
        <p:nvSpPr>
          <p:cNvPr id="34" name="Textplatzhalter 6">
            <a:extLst>
              <a:ext uri="{FF2B5EF4-FFF2-40B4-BE49-F238E27FC236}">
                <a16:creationId xmlns:a16="http://schemas.microsoft.com/office/drawing/2014/main" id="{5B29B58B-9C14-4145-95A8-C62AC51F1A6E}"/>
              </a:ext>
            </a:extLst>
          </p:cNvPr>
          <p:cNvSpPr>
            <a:spLocks noGrp="1"/>
          </p:cNvSpPr>
          <p:nvPr>
            <p:ph type="body" sz="quarter" idx="33" hasCustomPrompt="1"/>
          </p:nvPr>
        </p:nvSpPr>
        <p:spPr>
          <a:xfrm>
            <a:off x="6636190" y="3802231"/>
            <a:ext cx="5039873" cy="281103"/>
          </a:xfrm>
        </p:spPr>
        <p:txBody>
          <a:bodyPr wrap="square">
            <a:noAutofit/>
          </a:bodyPr>
          <a:lstStyle>
            <a:lvl1pPr>
              <a:defRPr sz="1800"/>
            </a:lvl1pPr>
          </a:lstStyle>
          <a:p>
            <a:pPr lvl="0"/>
            <a:r>
              <a:rPr lang="de-DE"/>
              <a:t>Agendapunkt / Kapitelthema</a:t>
            </a:r>
            <a:endParaRPr lang="de-DE" dirty="0"/>
          </a:p>
        </p:txBody>
      </p:sp>
      <p:sp>
        <p:nvSpPr>
          <p:cNvPr id="35" name="Textplatzhalter 6">
            <a:extLst>
              <a:ext uri="{FF2B5EF4-FFF2-40B4-BE49-F238E27FC236}">
                <a16:creationId xmlns:a16="http://schemas.microsoft.com/office/drawing/2014/main" id="{5E6DB4F9-1F61-4B1E-8694-CF32F6ABEB8F}"/>
              </a:ext>
            </a:extLst>
          </p:cNvPr>
          <p:cNvSpPr>
            <a:spLocks noGrp="1"/>
          </p:cNvSpPr>
          <p:nvPr>
            <p:ph type="body" sz="quarter" idx="34" hasCustomPrompt="1"/>
          </p:nvPr>
        </p:nvSpPr>
        <p:spPr>
          <a:xfrm>
            <a:off x="6206332" y="3802231"/>
            <a:ext cx="320601" cy="281103"/>
          </a:xfrm>
        </p:spPr>
        <p:txBody>
          <a:bodyPr wrap="none" rIns="0">
            <a:noAutofit/>
          </a:bodyPr>
          <a:lstStyle>
            <a:lvl1pPr>
              <a:defRPr sz="1800" b="1">
                <a:solidFill>
                  <a:schemeClr val="tx2"/>
                </a:solidFill>
              </a:defRPr>
            </a:lvl1pPr>
          </a:lstStyle>
          <a:p>
            <a:pPr lvl="0"/>
            <a:r>
              <a:rPr lang="de-DE" dirty="0"/>
              <a:t>10 </a:t>
            </a:r>
          </a:p>
        </p:txBody>
      </p:sp>
      <p:sp>
        <p:nvSpPr>
          <p:cNvPr id="36" name="Textplatzhalter 6">
            <a:extLst>
              <a:ext uri="{FF2B5EF4-FFF2-40B4-BE49-F238E27FC236}">
                <a16:creationId xmlns:a16="http://schemas.microsoft.com/office/drawing/2014/main" id="{F139CCA6-FA40-4FAD-991E-8F0D932F40B0}"/>
              </a:ext>
            </a:extLst>
          </p:cNvPr>
          <p:cNvSpPr>
            <a:spLocks noGrp="1"/>
          </p:cNvSpPr>
          <p:nvPr>
            <p:ph type="body" sz="quarter" idx="35" hasCustomPrompt="1"/>
          </p:nvPr>
        </p:nvSpPr>
        <p:spPr>
          <a:xfrm>
            <a:off x="6636190" y="5248930"/>
            <a:ext cx="5039873" cy="281103"/>
          </a:xfrm>
        </p:spPr>
        <p:txBody>
          <a:bodyPr wrap="square">
            <a:noAutofit/>
          </a:bodyPr>
          <a:lstStyle>
            <a:lvl1pPr>
              <a:defRPr sz="1800"/>
            </a:lvl1pPr>
          </a:lstStyle>
          <a:p>
            <a:pPr lvl="0"/>
            <a:r>
              <a:rPr lang="de-DE"/>
              <a:t>Agendapunkt / Kapitelthema</a:t>
            </a:r>
            <a:endParaRPr lang="de-DE" dirty="0"/>
          </a:p>
        </p:txBody>
      </p:sp>
      <p:sp>
        <p:nvSpPr>
          <p:cNvPr id="37" name="Textplatzhalter 6">
            <a:extLst>
              <a:ext uri="{FF2B5EF4-FFF2-40B4-BE49-F238E27FC236}">
                <a16:creationId xmlns:a16="http://schemas.microsoft.com/office/drawing/2014/main" id="{4ABC58A4-2FF6-4DD6-B7CE-07D57A9854B7}"/>
              </a:ext>
            </a:extLst>
          </p:cNvPr>
          <p:cNvSpPr>
            <a:spLocks noGrp="1"/>
          </p:cNvSpPr>
          <p:nvPr>
            <p:ph type="body" sz="quarter" idx="36" hasCustomPrompt="1"/>
          </p:nvPr>
        </p:nvSpPr>
        <p:spPr>
          <a:xfrm>
            <a:off x="6206332" y="5248930"/>
            <a:ext cx="320601" cy="281103"/>
          </a:xfrm>
        </p:spPr>
        <p:txBody>
          <a:bodyPr wrap="none" rIns="0">
            <a:noAutofit/>
          </a:bodyPr>
          <a:lstStyle>
            <a:lvl1pPr>
              <a:defRPr sz="1800" b="1">
                <a:solidFill>
                  <a:schemeClr val="tx2"/>
                </a:solidFill>
              </a:defRPr>
            </a:lvl1pPr>
          </a:lstStyle>
          <a:p>
            <a:pPr lvl="0"/>
            <a:r>
              <a:rPr lang="de-DE" dirty="0"/>
              <a:t>12 </a:t>
            </a:r>
          </a:p>
        </p:txBody>
      </p:sp>
      <p:sp>
        <p:nvSpPr>
          <p:cNvPr id="6" name="Titel 5">
            <a:extLst>
              <a:ext uri="{FF2B5EF4-FFF2-40B4-BE49-F238E27FC236}">
                <a16:creationId xmlns:a16="http://schemas.microsoft.com/office/drawing/2014/main" id="{B83D1D4D-3108-48AF-9002-E2787CA11C49}"/>
              </a:ext>
            </a:extLst>
          </p:cNvPr>
          <p:cNvSpPr>
            <a:spLocks noGrp="1"/>
          </p:cNvSpPr>
          <p:nvPr>
            <p:ph type="title"/>
          </p:nvPr>
        </p:nvSpPr>
        <p:spPr>
          <a:xfrm>
            <a:off x="518318" y="301185"/>
            <a:ext cx="6844385" cy="332399"/>
          </a:xfrm>
        </p:spPr>
        <p:txBody>
          <a:bodyPr/>
          <a:lstStyle/>
          <a:p>
            <a:r>
              <a:rPr lang="de-DE"/>
              <a:t>Mastertitelformat bearbeiten</a:t>
            </a:r>
          </a:p>
        </p:txBody>
      </p:sp>
      <p:sp>
        <p:nvSpPr>
          <p:cNvPr id="38" name="Textplatzhalter 9">
            <a:extLst>
              <a:ext uri="{FF2B5EF4-FFF2-40B4-BE49-F238E27FC236}">
                <a16:creationId xmlns:a16="http://schemas.microsoft.com/office/drawing/2014/main" id="{37A4DE60-6537-42AA-B80E-663634EF66B9}"/>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sp>
        <p:nvSpPr>
          <p:cNvPr id="39" name="Textplatzhalter 6">
            <a:extLst>
              <a:ext uri="{FF2B5EF4-FFF2-40B4-BE49-F238E27FC236}">
                <a16:creationId xmlns:a16="http://schemas.microsoft.com/office/drawing/2014/main" id="{D6F3326C-A71E-4096-84A9-CBF2623C8CD8}"/>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40" name="Textplatzhalter 6">
            <a:extLst>
              <a:ext uri="{FF2B5EF4-FFF2-40B4-BE49-F238E27FC236}">
                <a16:creationId xmlns:a16="http://schemas.microsoft.com/office/drawing/2014/main" id="{E6C7796D-6ED1-4B91-AD58-8FB5EA6F6F85}"/>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dirty="0"/>
              <a:t>01 </a:t>
            </a:r>
          </a:p>
        </p:txBody>
      </p:sp>
      <p:pic>
        <p:nvPicPr>
          <p:cNvPr id="4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651016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hlussfolie">
    <p:bg>
      <p:bgRef idx="1001">
        <a:schemeClr val="bg2"/>
      </p:bgRef>
    </p:bg>
    <p:spTree>
      <p:nvGrpSpPr>
        <p:cNvPr id="1" name=""/>
        <p:cNvGrpSpPr/>
        <p:nvPr/>
      </p:nvGrpSpPr>
      <p:grpSpPr>
        <a:xfrm>
          <a:off x="0" y="0"/>
          <a:ext cx="0" cy="0"/>
          <a:chOff x="0" y="0"/>
          <a:chExt cx="0" cy="0"/>
        </a:xfrm>
      </p:grpSpPr>
      <p:sp>
        <p:nvSpPr>
          <p:cNvPr id="57" name="Textplatzhalter 167">
            <a:extLst>
              <a:ext uri="{FF2B5EF4-FFF2-40B4-BE49-F238E27FC236}">
                <a16:creationId xmlns:a16="http://schemas.microsoft.com/office/drawing/2014/main" id="{68AB2348-B91F-4E68-BDE1-60ECCE02B493}"/>
              </a:ext>
            </a:extLst>
          </p:cNvPr>
          <p:cNvSpPr>
            <a:spLocks noGrp="1"/>
          </p:cNvSpPr>
          <p:nvPr>
            <p:ph type="body" sz="quarter" idx="12" hasCustomPrompt="1"/>
          </p:nvPr>
        </p:nvSpPr>
        <p:spPr>
          <a:xfrm>
            <a:off x="0" y="1628775"/>
            <a:ext cx="12192000" cy="5229225"/>
          </a:xfrm>
          <a:gradFill>
            <a:gsLst>
              <a:gs pos="50000">
                <a:schemeClr val="accent4">
                  <a:alpha val="50000"/>
                </a:schemeClr>
              </a:gs>
              <a:gs pos="5000">
                <a:schemeClr val="accent4"/>
              </a:gs>
              <a:gs pos="100000">
                <a:schemeClr val="accent4">
                  <a:alpha val="20000"/>
                </a:schemeClr>
              </a:gs>
            </a:gsLst>
            <a:lin ang="5400000" scaled="1"/>
          </a:gradFill>
        </p:spPr>
        <p:txBody>
          <a:bodyPr vert="horz" wrap="square" lIns="540000" tIns="1188000" rIns="0" bIns="0" rtlCol="0" anchor="t" anchorCtr="0">
            <a:noAutofit/>
          </a:bodyPr>
          <a:lstStyle>
            <a:lvl1pPr>
              <a:defRPr lang="de-DE" sz="4000" b="1" dirty="0">
                <a:latin typeface="+mj-lt"/>
                <a:ea typeface="+mj-ea"/>
                <a:cs typeface="+mj-cs"/>
              </a:defRPr>
            </a:lvl1pPr>
          </a:lstStyle>
          <a:p>
            <a:pPr lvl="0">
              <a:spcBef>
                <a:spcPct val="0"/>
              </a:spcBef>
            </a:pPr>
            <a:r>
              <a:rPr lang="de-DE" dirty="0"/>
              <a:t> </a:t>
            </a:r>
          </a:p>
        </p:txBody>
      </p:sp>
      <p:sp>
        <p:nvSpPr>
          <p:cNvPr id="59" name="Bildplatzhalter 60">
            <a:extLst>
              <a:ext uri="{FF2B5EF4-FFF2-40B4-BE49-F238E27FC236}">
                <a16:creationId xmlns:a16="http://schemas.microsoft.com/office/drawing/2014/main" id="{92CE05A2-27DE-4191-8A63-5C7C7ACA37CD}"/>
              </a:ext>
            </a:extLst>
          </p:cNvPr>
          <p:cNvSpPr>
            <a:spLocks noGrp="1"/>
          </p:cNvSpPr>
          <p:nvPr>
            <p:ph type="pic" sz="quarter" idx="10" hasCustomPrompt="1"/>
          </p:nvPr>
        </p:nvSpPr>
        <p:spPr>
          <a:xfrm>
            <a:off x="0" y="1628775"/>
            <a:ext cx="12192000" cy="5229226"/>
          </a:xfrm>
          <a:solidFill>
            <a:schemeClr val="tx1">
              <a:lumMod val="95000"/>
            </a:schemeClr>
          </a:solidFill>
        </p:spPr>
        <p:txBody>
          <a:bodyPr/>
          <a:lstStyle/>
          <a:p>
            <a:r>
              <a:rPr lang="de-DE" dirty="0"/>
              <a:t> </a:t>
            </a:r>
          </a:p>
        </p:txBody>
      </p:sp>
      <p:sp>
        <p:nvSpPr>
          <p:cNvPr id="60" name="Rechteck 59">
            <a:extLst>
              <a:ext uri="{FF2B5EF4-FFF2-40B4-BE49-F238E27FC236}">
                <a16:creationId xmlns:a16="http://schemas.microsoft.com/office/drawing/2014/main" id="{CBD8B083-79E8-44E1-BA43-E993160F02E1}"/>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Textplatzhalter 64">
            <a:extLst>
              <a:ext uri="{FF2B5EF4-FFF2-40B4-BE49-F238E27FC236}">
                <a16:creationId xmlns:a16="http://schemas.microsoft.com/office/drawing/2014/main" id="{94E4DAD8-28C4-496D-803F-AF50BFF89A85}"/>
              </a:ext>
            </a:extLst>
          </p:cNvPr>
          <p:cNvSpPr>
            <a:spLocks noGrp="1"/>
          </p:cNvSpPr>
          <p:nvPr>
            <p:ph type="body" sz="quarter" idx="13" hasCustomPrompt="1"/>
          </p:nvPr>
        </p:nvSpPr>
        <p:spPr>
          <a:xfrm>
            <a:off x="518317" y="2647985"/>
            <a:ext cx="11157745" cy="1562031"/>
          </a:xfrm>
        </p:spPr>
        <p:txBody>
          <a:bodyPr vert="horz" wrap="square" lIns="0" tIns="0" rIns="360000" bIns="0" rtlCol="0" anchor="ctr" anchorCtr="0">
            <a:spAutoFit/>
          </a:bodyPr>
          <a:lstStyle>
            <a:lvl1pPr>
              <a:spcAft>
                <a:spcPts val="0"/>
              </a:spcAft>
              <a:defRPr lang="de-DE" sz="4800" b="1" dirty="0" smtClean="0">
                <a:latin typeface="+mj-lt"/>
                <a:ea typeface="+mj-ea"/>
                <a:cs typeface="+mj-cs"/>
              </a:defRPr>
            </a:lvl1pPr>
          </a:lstStyle>
          <a:p>
            <a:pPr lvl="0">
              <a:spcBef>
                <a:spcPct val="0"/>
              </a:spcBef>
            </a:pPr>
            <a:r>
              <a:rPr lang="de-DE" dirty="0"/>
              <a:t>Vielen Dank</a:t>
            </a:r>
            <a:br>
              <a:rPr lang="de-DE" dirty="0"/>
            </a:br>
            <a:r>
              <a:rPr lang="de-DE" dirty="0"/>
              <a:t>für Ihre Aufmerksamkeit!</a:t>
            </a:r>
          </a:p>
        </p:txBody>
      </p:sp>
      <p:sp>
        <p:nvSpPr>
          <p:cNvPr id="58" name="Freihandform: Form 57">
            <a:extLst>
              <a:ext uri="{FF2B5EF4-FFF2-40B4-BE49-F238E27FC236}">
                <a16:creationId xmlns:a16="http://schemas.microsoft.com/office/drawing/2014/main" id="{1A7F7BEE-9A4B-44B2-960F-97720F4BC3DA}"/>
              </a:ext>
            </a:extLst>
          </p:cNvPr>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6" name="Gruppieren 55">
            <a:extLst>
              <a:ext uri="{FF2B5EF4-FFF2-40B4-BE49-F238E27FC236}">
                <a16:creationId xmlns:a16="http://schemas.microsoft.com/office/drawing/2014/main" id="{0C3B9D07-F821-46AB-95B1-D19222D00FD7}"/>
              </a:ext>
            </a:extLst>
          </p:cNvPr>
          <p:cNvGrpSpPr/>
          <p:nvPr userDrawn="1"/>
        </p:nvGrpSpPr>
        <p:grpSpPr>
          <a:xfrm>
            <a:off x="-390525" y="160153"/>
            <a:ext cx="333375" cy="136812"/>
            <a:chOff x="-133350" y="2711163"/>
            <a:chExt cx="333375" cy="136812"/>
          </a:xfrm>
        </p:grpSpPr>
        <p:cxnSp>
          <p:nvCxnSpPr>
            <p:cNvPr id="62" name="Gerader Verbinder 61">
              <a:extLst>
                <a:ext uri="{FF2B5EF4-FFF2-40B4-BE49-F238E27FC236}">
                  <a16:creationId xmlns:a16="http://schemas.microsoft.com/office/drawing/2014/main" id="{22380010-0050-441D-BA9C-97B58351587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C13F555F-C26E-4B21-A77C-6CA7380155F8}"/>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4" name="Gruppieren 63">
            <a:extLst>
              <a:ext uri="{FF2B5EF4-FFF2-40B4-BE49-F238E27FC236}">
                <a16:creationId xmlns:a16="http://schemas.microsoft.com/office/drawing/2014/main" id="{705760C0-8935-4141-9AEE-BB96816B3799}"/>
              </a:ext>
            </a:extLst>
          </p:cNvPr>
          <p:cNvGrpSpPr/>
          <p:nvPr userDrawn="1"/>
        </p:nvGrpSpPr>
        <p:grpSpPr>
          <a:xfrm>
            <a:off x="-390525" y="1131703"/>
            <a:ext cx="333375" cy="136812"/>
            <a:chOff x="-133350" y="2711163"/>
            <a:chExt cx="333375" cy="136812"/>
          </a:xfrm>
        </p:grpSpPr>
        <p:cxnSp>
          <p:nvCxnSpPr>
            <p:cNvPr id="66" name="Gerader Verbinder 65">
              <a:extLst>
                <a:ext uri="{FF2B5EF4-FFF2-40B4-BE49-F238E27FC236}">
                  <a16:creationId xmlns:a16="http://schemas.microsoft.com/office/drawing/2014/main" id="{EBE9DAC0-7790-4611-B602-40B3CD18C73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Textfeld 66">
              <a:extLst>
                <a:ext uri="{FF2B5EF4-FFF2-40B4-BE49-F238E27FC236}">
                  <a16:creationId xmlns:a16="http://schemas.microsoft.com/office/drawing/2014/main" id="{1FBE1EE4-3D10-40E7-9F1E-627A51E59C6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8" name="Gruppieren 67">
            <a:extLst>
              <a:ext uri="{FF2B5EF4-FFF2-40B4-BE49-F238E27FC236}">
                <a16:creationId xmlns:a16="http://schemas.microsoft.com/office/drawing/2014/main" id="{B25E0919-4E1B-4A97-A1C2-6AE7D2A59920}"/>
              </a:ext>
            </a:extLst>
          </p:cNvPr>
          <p:cNvGrpSpPr/>
          <p:nvPr userDrawn="1"/>
        </p:nvGrpSpPr>
        <p:grpSpPr>
          <a:xfrm>
            <a:off x="-390525" y="1491963"/>
            <a:ext cx="333375" cy="136812"/>
            <a:chOff x="-133350" y="2711163"/>
            <a:chExt cx="333375" cy="136812"/>
          </a:xfrm>
        </p:grpSpPr>
        <p:cxnSp>
          <p:nvCxnSpPr>
            <p:cNvPr id="69" name="Gerader Verbinder 68">
              <a:extLst>
                <a:ext uri="{FF2B5EF4-FFF2-40B4-BE49-F238E27FC236}">
                  <a16:creationId xmlns:a16="http://schemas.microsoft.com/office/drawing/2014/main" id="{849FBB7D-3378-4F36-B80B-3E0BDCA8343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0" name="Textfeld 69">
              <a:extLst>
                <a:ext uri="{FF2B5EF4-FFF2-40B4-BE49-F238E27FC236}">
                  <a16:creationId xmlns:a16="http://schemas.microsoft.com/office/drawing/2014/main" id="{6141066E-6566-420D-B6EB-886DF25CCD11}"/>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71" name="Gruppieren 70">
            <a:extLst>
              <a:ext uri="{FF2B5EF4-FFF2-40B4-BE49-F238E27FC236}">
                <a16:creationId xmlns:a16="http://schemas.microsoft.com/office/drawing/2014/main" id="{87A742EA-EC3D-47DE-9C2D-533639983C8D}"/>
              </a:ext>
            </a:extLst>
          </p:cNvPr>
          <p:cNvGrpSpPr/>
          <p:nvPr userDrawn="1"/>
        </p:nvGrpSpPr>
        <p:grpSpPr>
          <a:xfrm>
            <a:off x="-390525" y="3292188"/>
            <a:ext cx="333375" cy="136812"/>
            <a:chOff x="-133350" y="2711163"/>
            <a:chExt cx="333375" cy="136812"/>
          </a:xfrm>
        </p:grpSpPr>
        <p:cxnSp>
          <p:nvCxnSpPr>
            <p:cNvPr id="72" name="Gerader Verbinder 71">
              <a:extLst>
                <a:ext uri="{FF2B5EF4-FFF2-40B4-BE49-F238E27FC236}">
                  <a16:creationId xmlns:a16="http://schemas.microsoft.com/office/drawing/2014/main" id="{846719FD-F8B1-447D-8561-7A1E238E8A5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Textfeld 72">
              <a:extLst>
                <a:ext uri="{FF2B5EF4-FFF2-40B4-BE49-F238E27FC236}">
                  <a16:creationId xmlns:a16="http://schemas.microsoft.com/office/drawing/2014/main" id="{2ABDBC31-5895-4E49-887D-433A43B32DB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4" name="Gruppieren 73">
            <a:extLst>
              <a:ext uri="{FF2B5EF4-FFF2-40B4-BE49-F238E27FC236}">
                <a16:creationId xmlns:a16="http://schemas.microsoft.com/office/drawing/2014/main" id="{AEF4BF1C-C847-48A1-A7BF-3BEE82EF1C59}"/>
              </a:ext>
            </a:extLst>
          </p:cNvPr>
          <p:cNvGrpSpPr/>
          <p:nvPr userDrawn="1"/>
        </p:nvGrpSpPr>
        <p:grpSpPr>
          <a:xfrm>
            <a:off x="-390525" y="6063963"/>
            <a:ext cx="333375" cy="136812"/>
            <a:chOff x="-133350" y="2711163"/>
            <a:chExt cx="333375" cy="136812"/>
          </a:xfrm>
        </p:grpSpPr>
        <p:cxnSp>
          <p:nvCxnSpPr>
            <p:cNvPr id="75" name="Gerader Verbinder 74">
              <a:extLst>
                <a:ext uri="{FF2B5EF4-FFF2-40B4-BE49-F238E27FC236}">
                  <a16:creationId xmlns:a16="http://schemas.microsoft.com/office/drawing/2014/main" id="{1CF60061-B6B2-4FE6-9482-278DFD418BD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6" name="Textfeld 75">
              <a:extLst>
                <a:ext uri="{FF2B5EF4-FFF2-40B4-BE49-F238E27FC236}">
                  <a16:creationId xmlns:a16="http://schemas.microsoft.com/office/drawing/2014/main" id="{73D29742-39CB-41E5-B346-BADC9743E285}"/>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7" name="Gruppieren 76">
            <a:extLst>
              <a:ext uri="{FF2B5EF4-FFF2-40B4-BE49-F238E27FC236}">
                <a16:creationId xmlns:a16="http://schemas.microsoft.com/office/drawing/2014/main" id="{D55A5473-7182-4B24-8843-51E2ADF3D492}"/>
              </a:ext>
            </a:extLst>
          </p:cNvPr>
          <p:cNvGrpSpPr/>
          <p:nvPr userDrawn="1"/>
        </p:nvGrpSpPr>
        <p:grpSpPr>
          <a:xfrm>
            <a:off x="-390525" y="6495763"/>
            <a:ext cx="333375" cy="136812"/>
            <a:chOff x="-133350" y="2711163"/>
            <a:chExt cx="333375" cy="136812"/>
          </a:xfrm>
        </p:grpSpPr>
        <p:cxnSp>
          <p:nvCxnSpPr>
            <p:cNvPr id="78" name="Gerader Verbinder 77">
              <a:extLst>
                <a:ext uri="{FF2B5EF4-FFF2-40B4-BE49-F238E27FC236}">
                  <a16:creationId xmlns:a16="http://schemas.microsoft.com/office/drawing/2014/main" id="{204A095A-3A24-4259-92A8-4500898AC05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Textfeld 78">
              <a:extLst>
                <a:ext uri="{FF2B5EF4-FFF2-40B4-BE49-F238E27FC236}">
                  <a16:creationId xmlns:a16="http://schemas.microsoft.com/office/drawing/2014/main" id="{82971EAD-9159-4D12-8726-4FBE6AFA23F0}"/>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80" name="Gruppieren 79">
            <a:extLst>
              <a:ext uri="{FF2B5EF4-FFF2-40B4-BE49-F238E27FC236}">
                <a16:creationId xmlns:a16="http://schemas.microsoft.com/office/drawing/2014/main" id="{D1FF9524-93DA-476B-89EA-9E475617F2D9}"/>
              </a:ext>
            </a:extLst>
          </p:cNvPr>
          <p:cNvGrpSpPr/>
          <p:nvPr userDrawn="1"/>
        </p:nvGrpSpPr>
        <p:grpSpPr>
          <a:xfrm rot="16200000">
            <a:off x="281643" y="-299136"/>
            <a:ext cx="333375" cy="136808"/>
            <a:chOff x="-133350" y="2711167"/>
            <a:chExt cx="333375" cy="136808"/>
          </a:xfrm>
        </p:grpSpPr>
        <p:cxnSp>
          <p:nvCxnSpPr>
            <p:cNvPr id="81" name="Gerader Verbinder 80">
              <a:extLst>
                <a:ext uri="{FF2B5EF4-FFF2-40B4-BE49-F238E27FC236}">
                  <a16:creationId xmlns:a16="http://schemas.microsoft.com/office/drawing/2014/main" id="{8DFFD401-DC7D-4F6D-82BF-DC6E357E598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2" name="Textfeld 81">
              <a:extLst>
                <a:ext uri="{FF2B5EF4-FFF2-40B4-BE49-F238E27FC236}">
                  <a16:creationId xmlns:a16="http://schemas.microsoft.com/office/drawing/2014/main" id="{36A6CE9C-ECB8-42E6-B61D-3A0F3C4D7A56}"/>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3" name="Gruppieren 82">
            <a:extLst>
              <a:ext uri="{FF2B5EF4-FFF2-40B4-BE49-F238E27FC236}">
                <a16:creationId xmlns:a16="http://schemas.microsoft.com/office/drawing/2014/main" id="{20076CAA-CFEC-4359-9762-07ED0661EE26}"/>
              </a:ext>
            </a:extLst>
          </p:cNvPr>
          <p:cNvGrpSpPr/>
          <p:nvPr userDrawn="1"/>
        </p:nvGrpSpPr>
        <p:grpSpPr>
          <a:xfrm rot="16200000">
            <a:off x="5752963" y="-299136"/>
            <a:ext cx="333375" cy="136804"/>
            <a:chOff x="-133350" y="2711171"/>
            <a:chExt cx="333375" cy="136804"/>
          </a:xfrm>
        </p:grpSpPr>
        <p:cxnSp>
          <p:nvCxnSpPr>
            <p:cNvPr id="84" name="Gerader Verbinder 83">
              <a:extLst>
                <a:ext uri="{FF2B5EF4-FFF2-40B4-BE49-F238E27FC236}">
                  <a16:creationId xmlns:a16="http://schemas.microsoft.com/office/drawing/2014/main" id="{91EF761B-D6BF-475C-8903-456E1F05762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13A99B1-6C23-41A6-A82B-0EC01B779471}"/>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6" name="Gruppieren 85">
            <a:extLst>
              <a:ext uri="{FF2B5EF4-FFF2-40B4-BE49-F238E27FC236}">
                <a16:creationId xmlns:a16="http://schemas.microsoft.com/office/drawing/2014/main" id="{16CE4EF7-E819-4747-A9E4-8C86F991481E}"/>
              </a:ext>
            </a:extLst>
          </p:cNvPr>
          <p:cNvGrpSpPr/>
          <p:nvPr userDrawn="1"/>
        </p:nvGrpSpPr>
        <p:grpSpPr>
          <a:xfrm>
            <a:off x="6203950" y="-397424"/>
            <a:ext cx="124906" cy="333375"/>
            <a:chOff x="6416680" y="-397424"/>
            <a:chExt cx="124906" cy="333375"/>
          </a:xfrm>
        </p:grpSpPr>
        <p:cxnSp>
          <p:nvCxnSpPr>
            <p:cNvPr id="87" name="Gerader Verbinder 86">
              <a:extLst>
                <a:ext uri="{FF2B5EF4-FFF2-40B4-BE49-F238E27FC236}">
                  <a16:creationId xmlns:a16="http://schemas.microsoft.com/office/drawing/2014/main" id="{3B78DE36-86EF-463F-A7E5-0CD3043C9F4D}"/>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feld 87">
              <a:extLst>
                <a:ext uri="{FF2B5EF4-FFF2-40B4-BE49-F238E27FC236}">
                  <a16:creationId xmlns:a16="http://schemas.microsoft.com/office/drawing/2014/main" id="{EAD15804-28A7-4690-889A-7D8A91A7D478}"/>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9" name="Gerader Verbinder 88">
            <a:extLst>
              <a:ext uri="{FF2B5EF4-FFF2-40B4-BE49-F238E27FC236}">
                <a16:creationId xmlns:a16="http://schemas.microsoft.com/office/drawing/2014/main" id="{9023C4F7-97EF-4D2F-9223-1AFEE89D9C68}"/>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0" name="Gruppieren 89">
            <a:extLst>
              <a:ext uri="{FF2B5EF4-FFF2-40B4-BE49-F238E27FC236}">
                <a16:creationId xmlns:a16="http://schemas.microsoft.com/office/drawing/2014/main" id="{D5072DFD-BA29-43BB-A0B1-01F593A0242E}"/>
              </a:ext>
            </a:extLst>
          </p:cNvPr>
          <p:cNvGrpSpPr/>
          <p:nvPr userDrawn="1"/>
        </p:nvGrpSpPr>
        <p:grpSpPr>
          <a:xfrm rot="16200000">
            <a:off x="11447325" y="-299139"/>
            <a:ext cx="333375" cy="136800"/>
            <a:chOff x="-133350" y="2711175"/>
            <a:chExt cx="333375" cy="136800"/>
          </a:xfrm>
        </p:grpSpPr>
        <p:cxnSp>
          <p:nvCxnSpPr>
            <p:cNvPr id="91" name="Gerader Verbinder 90">
              <a:extLst>
                <a:ext uri="{FF2B5EF4-FFF2-40B4-BE49-F238E27FC236}">
                  <a16:creationId xmlns:a16="http://schemas.microsoft.com/office/drawing/2014/main" id="{A9C77A6D-E177-4B69-A5A1-6B77E4229F3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2" name="Textfeld 91">
              <a:extLst>
                <a:ext uri="{FF2B5EF4-FFF2-40B4-BE49-F238E27FC236}">
                  <a16:creationId xmlns:a16="http://schemas.microsoft.com/office/drawing/2014/main" id="{701274C6-5A42-4082-BC4B-8532BFB4CC40}"/>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3" name="Grafik 3">
            <a:extLst>
              <a:ext uri="{FF2B5EF4-FFF2-40B4-BE49-F238E27FC236}">
                <a16:creationId xmlns:a16="http://schemas.microsoft.com/office/drawing/2014/main" id="{7EDB224C-20EA-4E58-9D0D-992C660EA7C3}"/>
              </a:ext>
            </a:extLst>
          </p:cNvPr>
          <p:cNvGrpSpPr/>
          <p:nvPr userDrawn="1"/>
        </p:nvGrpSpPr>
        <p:grpSpPr>
          <a:xfrm>
            <a:off x="510639" y="293688"/>
            <a:ext cx="2594512" cy="327278"/>
            <a:chOff x="2242184" y="2525076"/>
            <a:chExt cx="7709534" cy="972502"/>
          </a:xfrm>
          <a:solidFill>
            <a:schemeClr val="tx1"/>
          </a:solidFill>
        </p:grpSpPr>
        <p:sp>
          <p:nvSpPr>
            <p:cNvPr id="94" name="Freihandform: Form 93">
              <a:extLst>
                <a:ext uri="{FF2B5EF4-FFF2-40B4-BE49-F238E27FC236}">
                  <a16:creationId xmlns:a16="http://schemas.microsoft.com/office/drawing/2014/main" id="{5F0062D9-7FA7-487E-B266-465DCCF07634}"/>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95" name="Freihandform: Form 94">
              <a:extLst>
                <a:ext uri="{FF2B5EF4-FFF2-40B4-BE49-F238E27FC236}">
                  <a16:creationId xmlns:a16="http://schemas.microsoft.com/office/drawing/2014/main" id="{E64F3B7C-CB4A-4496-94EF-731E99CC6D26}"/>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BC8F2FE3-8BCF-4388-9D18-C9FDBDA8F54F}"/>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97" name="Freihandform: Form 96">
              <a:extLst>
                <a:ext uri="{FF2B5EF4-FFF2-40B4-BE49-F238E27FC236}">
                  <a16:creationId xmlns:a16="http://schemas.microsoft.com/office/drawing/2014/main" id="{DD335225-272F-4571-BDD9-C4D260933D6A}"/>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BF69BAD7-575C-4929-A903-11EBC948B0DC}"/>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99" name="Freihandform: Form 98">
              <a:extLst>
                <a:ext uri="{FF2B5EF4-FFF2-40B4-BE49-F238E27FC236}">
                  <a16:creationId xmlns:a16="http://schemas.microsoft.com/office/drawing/2014/main" id="{FD20AC73-D10C-4D22-8487-42E7948AA409}"/>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7C8D9FDD-C5F5-4349-BD5F-D81FB30DB6DE}"/>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101" name="Freihandform: Form 100">
              <a:extLst>
                <a:ext uri="{FF2B5EF4-FFF2-40B4-BE49-F238E27FC236}">
                  <a16:creationId xmlns:a16="http://schemas.microsoft.com/office/drawing/2014/main" id="{52F4FC91-2197-434F-A278-42EE431CFCAE}"/>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02" name="Freihandform: Form 101">
              <a:extLst>
                <a:ext uri="{FF2B5EF4-FFF2-40B4-BE49-F238E27FC236}">
                  <a16:creationId xmlns:a16="http://schemas.microsoft.com/office/drawing/2014/main" id="{70989457-73C8-4AE9-A3E6-E132F67ADA2C}"/>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97405C47-1DB1-40F6-BCEC-9BCDAEC7A2FE}"/>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04" name="Freihandform: Form 103">
              <a:extLst>
                <a:ext uri="{FF2B5EF4-FFF2-40B4-BE49-F238E27FC236}">
                  <a16:creationId xmlns:a16="http://schemas.microsoft.com/office/drawing/2014/main" id="{8B65F82E-B0A2-4FE8-850E-F63AE810CA1C}"/>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05" name="Freihandform: Form 104">
              <a:extLst>
                <a:ext uri="{FF2B5EF4-FFF2-40B4-BE49-F238E27FC236}">
                  <a16:creationId xmlns:a16="http://schemas.microsoft.com/office/drawing/2014/main" id="{A00446A1-9174-4182-AFBD-F7FDFC75E70F}"/>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EBDAA100-7EC2-47E0-8C69-9A45AA444761}"/>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07" name="Freihandform: Form 106">
              <a:extLst>
                <a:ext uri="{FF2B5EF4-FFF2-40B4-BE49-F238E27FC236}">
                  <a16:creationId xmlns:a16="http://schemas.microsoft.com/office/drawing/2014/main" id="{9F428011-BD3C-4C8D-8D99-4841E1FFC0AF}"/>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08" name="Freihandform: Form 107">
              <a:extLst>
                <a:ext uri="{FF2B5EF4-FFF2-40B4-BE49-F238E27FC236}">
                  <a16:creationId xmlns:a16="http://schemas.microsoft.com/office/drawing/2014/main" id="{F6C7C54C-A8CF-4444-AC59-BF72E47F72A6}"/>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09" name="Freihandform: Form 108">
              <a:extLst>
                <a:ext uri="{FF2B5EF4-FFF2-40B4-BE49-F238E27FC236}">
                  <a16:creationId xmlns:a16="http://schemas.microsoft.com/office/drawing/2014/main" id="{F50FAB8E-78AE-4621-92B7-50E022AAB55A}"/>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10" name="Freihandform: Form 109">
              <a:extLst>
                <a:ext uri="{FF2B5EF4-FFF2-40B4-BE49-F238E27FC236}">
                  <a16:creationId xmlns:a16="http://schemas.microsoft.com/office/drawing/2014/main" id="{AC24D8DA-7994-4FBE-8591-E8A44FF7C7F7}"/>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11" name="Freihandform: Form 110">
              <a:extLst>
                <a:ext uri="{FF2B5EF4-FFF2-40B4-BE49-F238E27FC236}">
                  <a16:creationId xmlns:a16="http://schemas.microsoft.com/office/drawing/2014/main" id="{C26A421C-A8D4-4825-8BA4-943B818B8D2E}"/>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12" name="Freihandform: Form 111">
              <a:extLst>
                <a:ext uri="{FF2B5EF4-FFF2-40B4-BE49-F238E27FC236}">
                  <a16:creationId xmlns:a16="http://schemas.microsoft.com/office/drawing/2014/main" id="{022EA131-DFDB-431F-A60F-CCAACE5F8476}"/>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13" name="Freihandform: Form 112">
              <a:extLst>
                <a:ext uri="{FF2B5EF4-FFF2-40B4-BE49-F238E27FC236}">
                  <a16:creationId xmlns:a16="http://schemas.microsoft.com/office/drawing/2014/main" id="{75B85351-FC36-4EAA-ADAC-848C5CE8CF20}"/>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864D1068-6C88-4E64-9CE8-709F2115AB93}"/>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060D30F5-7860-4FEF-9867-6D902CB11985}"/>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732D5F25-F623-49DA-B9D2-8BB8C68F24F2}"/>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5" name="Freihandform: Form 164">
              <a:extLst>
                <a:ext uri="{FF2B5EF4-FFF2-40B4-BE49-F238E27FC236}">
                  <a16:creationId xmlns:a16="http://schemas.microsoft.com/office/drawing/2014/main" id="{0FAC63F4-9971-49C4-8827-AF6DFF0CACC5}"/>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B0C9B571-3A50-4743-B6C5-E6337F5E3872}"/>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E454C239-1FB1-4A92-A3A3-00D362D352BB}"/>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8" name="Freihandform: Form 167">
              <a:extLst>
                <a:ext uri="{FF2B5EF4-FFF2-40B4-BE49-F238E27FC236}">
                  <a16:creationId xmlns:a16="http://schemas.microsoft.com/office/drawing/2014/main" id="{8B477F16-4711-4484-85E1-93965BBDAEC9}"/>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50A65D7A-5744-468F-9625-38183D07B3A0}"/>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472308F4-C46D-44F7-A941-546D6F81040E}"/>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410975B0-0BB1-4600-901F-1A785AB533DC}"/>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5E5E3A78-B400-4E3E-A684-1AF24E10D831}"/>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59AC3075-8837-4AFD-8F75-890D1D9AF8CF}"/>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6F2E48AF-510F-486C-BDB2-4FA9AE217CDF}"/>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3B965C2F-CC59-477C-B69E-2D51A0CDD5D4}"/>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0A9408CB-7970-4EA5-8BBC-971D93830404}"/>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F9118195-76D4-4209-ACC9-AFF1E0377B21}"/>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790E8F94-9DF5-4633-A4DA-1E970ED17EF0}"/>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8CB1B880-DFBA-47FA-A0D1-80F79DCEF058}"/>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7F7BC3AF-0B66-4B22-B031-DE626CAAD637}"/>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4A283BC6-ABA7-4329-B3E5-10C461ACE247}"/>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D6ECD116-CF25-4465-B5AC-8F2569E130E0}"/>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E34A90A-432D-4C60-9F16-7923D1D0B494}"/>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9B854A39-3934-43E9-8CFE-175EC7FE0A9C}"/>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53C14EFA-5A1A-4D01-9767-9A186FA29B5B}"/>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F69D2715-AF0E-46E1-8FF2-F91E9406D07D}"/>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59E0035D-2A73-49EA-B365-FBBEE42775B2}"/>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C8BFC058-3B6C-4338-940F-5C6277708C38}"/>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1367B7B8-EDCE-43FA-BEAF-423CF7A90572}"/>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90" name="Freihandform: Form 189">
              <a:extLst>
                <a:ext uri="{FF2B5EF4-FFF2-40B4-BE49-F238E27FC236}">
                  <a16:creationId xmlns:a16="http://schemas.microsoft.com/office/drawing/2014/main" id="{E97F9C3D-43CA-488F-B0D8-FAC6A2FE2AD1}"/>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sp>
        <p:nvSpPr>
          <p:cNvPr id="115" name="Textfeld 114"/>
          <p:cNvSpPr txBox="1"/>
          <p:nvPr userDrawn="1"/>
        </p:nvSpPr>
        <p:spPr>
          <a:xfrm>
            <a:off x="516733" y="773156"/>
            <a:ext cx="3343423" cy="23698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1400" b="0" i="0" u="none" strike="noStrike" kern="1200" cap="none" spc="0" normalizeH="0" baseline="0" noProof="0" dirty="0">
                <a:ln>
                  <a:noFill/>
                </a:ln>
                <a:solidFill>
                  <a:schemeClr val="accent2"/>
                </a:solidFill>
                <a:effectLst/>
                <a:uLnTx/>
                <a:uFillTx/>
                <a:latin typeface="Arial"/>
                <a:ea typeface="+mn-ea"/>
                <a:cs typeface="+mn-cs"/>
              </a:rPr>
              <a:t>Medizinische Biotechnologie</a:t>
            </a:r>
          </a:p>
        </p:txBody>
      </p:sp>
      <p:pic>
        <p:nvPicPr>
          <p:cNvPr id="116"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666124" y="228087"/>
            <a:ext cx="1359933" cy="763655"/>
          </a:xfrm>
          <a:prstGeom prst="rect">
            <a:avLst/>
          </a:prstGeom>
        </p:spPr>
      </p:pic>
    </p:spTree>
    <p:extLst>
      <p:ext uri="{BB962C8B-B14F-4D97-AF65-F5344CB8AC3E}">
        <p14:creationId xmlns:p14="http://schemas.microsoft.com/office/powerpoint/2010/main" val="152488056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mit Bi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93E6741-5C8F-7042-86D4-8B044A6850CC}"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39" name="Bildplatzhalter 8">
            <a:extLst>
              <a:ext uri="{FF2B5EF4-FFF2-40B4-BE49-F238E27FC236}">
                <a16:creationId xmlns:a16="http://schemas.microsoft.com/office/drawing/2014/main" id="{C307E1A8-BB91-4A01-9481-49FD8B5663F9}"/>
              </a:ext>
            </a:extLst>
          </p:cNvPr>
          <p:cNvSpPr>
            <a:spLocks noGrp="1"/>
          </p:cNvSpPr>
          <p:nvPr>
            <p:ph type="pic" sz="quarter" idx="25" hasCustomPrompt="1"/>
          </p:nvPr>
        </p:nvSpPr>
        <p:spPr>
          <a:xfrm>
            <a:off x="6206329" y="1631156"/>
            <a:ext cx="5469732" cy="3951164"/>
          </a:xfrm>
          <a:solidFill>
            <a:schemeClr val="bg1">
              <a:lumMod val="95000"/>
            </a:schemeClr>
          </a:solidFill>
        </p:spPr>
        <p:txBody>
          <a:bodyPr/>
          <a:lstStyle/>
          <a:p>
            <a:r>
              <a:rPr lang="de-DE"/>
              <a:t> </a:t>
            </a:r>
          </a:p>
        </p:txBody>
      </p:sp>
      <p:sp>
        <p:nvSpPr>
          <p:cNvPr id="40" name="Textplatzhalter 10">
            <a:extLst>
              <a:ext uri="{FF2B5EF4-FFF2-40B4-BE49-F238E27FC236}">
                <a16:creationId xmlns:a16="http://schemas.microsoft.com/office/drawing/2014/main" id="{7ADEC47A-086D-40D0-ACA4-691359338125}"/>
              </a:ext>
            </a:extLst>
          </p:cNvPr>
          <p:cNvSpPr>
            <a:spLocks noGrp="1"/>
          </p:cNvSpPr>
          <p:nvPr>
            <p:ph type="body" sz="quarter" idx="26"/>
          </p:nvPr>
        </p:nvSpPr>
        <p:spPr>
          <a:xfrm>
            <a:off x="6206329" y="5690271"/>
            <a:ext cx="5469732" cy="511084"/>
          </a:xfrm>
        </p:spPr>
        <p:txBody>
          <a:bodyPr wrap="square">
            <a:noAutofit/>
          </a:bodyPr>
          <a:lstStyle>
            <a:lvl1pPr>
              <a:lnSpc>
                <a:spcPct val="110000"/>
              </a:lnSpc>
              <a:spcAft>
                <a:spcPts val="0"/>
              </a:spcAft>
              <a:defRPr sz="1400"/>
            </a:lvl1pPr>
          </a:lstStyle>
          <a:p>
            <a:pPr lvl="0"/>
            <a:r>
              <a:rPr lang="de-DE" dirty="0"/>
              <a:t>Mastertextformat bearbeiten</a:t>
            </a:r>
          </a:p>
        </p:txBody>
      </p:sp>
      <p:sp>
        <p:nvSpPr>
          <p:cNvPr id="23" name="Textplatzhalter 6">
            <a:extLst>
              <a:ext uri="{FF2B5EF4-FFF2-40B4-BE49-F238E27FC236}">
                <a16:creationId xmlns:a16="http://schemas.microsoft.com/office/drawing/2014/main" id="{814385D7-3CBE-40E3-B67F-C8C515F3C0EF}"/>
              </a:ext>
            </a:extLst>
          </p:cNvPr>
          <p:cNvSpPr>
            <a:spLocks noGrp="1"/>
          </p:cNvSpPr>
          <p:nvPr>
            <p:ph type="body" sz="quarter" idx="15" hasCustomPrompt="1"/>
          </p:nvPr>
        </p:nvSpPr>
        <p:spPr>
          <a:xfrm>
            <a:off x="948060" y="2354711"/>
            <a:ext cx="5039989" cy="281103"/>
          </a:xfrm>
        </p:spPr>
        <p:txBody>
          <a:bodyPr wrap="square">
            <a:noAutofit/>
          </a:bodyPr>
          <a:lstStyle>
            <a:lvl1pPr>
              <a:defRPr sz="1800"/>
            </a:lvl1pPr>
          </a:lstStyle>
          <a:p>
            <a:pPr lvl="0"/>
            <a:r>
              <a:rPr lang="de-DE" dirty="0"/>
              <a:t>Agendapunkt / Kapitelthema</a:t>
            </a:r>
          </a:p>
        </p:txBody>
      </p:sp>
      <p:sp>
        <p:nvSpPr>
          <p:cNvPr id="26" name="Textplatzhalter 6">
            <a:extLst>
              <a:ext uri="{FF2B5EF4-FFF2-40B4-BE49-F238E27FC236}">
                <a16:creationId xmlns:a16="http://schemas.microsoft.com/office/drawing/2014/main" id="{BF0108A6-83E5-4EB1-9FFE-599D1B8CC324}"/>
              </a:ext>
            </a:extLst>
          </p:cNvPr>
          <p:cNvSpPr>
            <a:spLocks noGrp="1"/>
          </p:cNvSpPr>
          <p:nvPr>
            <p:ph type="body" sz="quarter" idx="16" hasCustomPrompt="1"/>
          </p:nvPr>
        </p:nvSpPr>
        <p:spPr>
          <a:xfrm>
            <a:off x="518318" y="2354711"/>
            <a:ext cx="320601" cy="281103"/>
          </a:xfrm>
        </p:spPr>
        <p:txBody>
          <a:bodyPr wrap="none" rIns="0">
            <a:noAutofit/>
          </a:bodyPr>
          <a:lstStyle>
            <a:lvl1pPr>
              <a:defRPr sz="1800" b="1">
                <a:solidFill>
                  <a:schemeClr val="tx2"/>
                </a:solidFill>
              </a:defRPr>
            </a:lvl1pPr>
          </a:lstStyle>
          <a:p>
            <a:pPr lvl="0"/>
            <a:r>
              <a:rPr lang="de-DE" dirty="0"/>
              <a:t>02 </a:t>
            </a:r>
          </a:p>
        </p:txBody>
      </p:sp>
      <p:sp>
        <p:nvSpPr>
          <p:cNvPr id="27" name="Textplatzhalter 6">
            <a:extLst>
              <a:ext uri="{FF2B5EF4-FFF2-40B4-BE49-F238E27FC236}">
                <a16:creationId xmlns:a16="http://schemas.microsoft.com/office/drawing/2014/main" id="{267C2477-3228-475F-AFD7-A441A08AAE52}"/>
              </a:ext>
            </a:extLst>
          </p:cNvPr>
          <p:cNvSpPr>
            <a:spLocks noGrp="1"/>
          </p:cNvSpPr>
          <p:nvPr>
            <p:ph type="body" sz="quarter" idx="17" hasCustomPrompt="1"/>
          </p:nvPr>
        </p:nvSpPr>
        <p:spPr>
          <a:xfrm>
            <a:off x="948060" y="4525376"/>
            <a:ext cx="5039989" cy="281103"/>
          </a:xfrm>
        </p:spPr>
        <p:txBody>
          <a:bodyPr wrap="square">
            <a:noAutofit/>
          </a:bodyPr>
          <a:lstStyle>
            <a:lvl1pPr>
              <a:defRPr sz="1800"/>
            </a:lvl1pPr>
          </a:lstStyle>
          <a:p>
            <a:pPr lvl="0"/>
            <a:r>
              <a:rPr lang="de-DE" dirty="0"/>
              <a:t>Agendapunkt / Kapitelthema</a:t>
            </a:r>
          </a:p>
        </p:txBody>
      </p:sp>
      <p:sp>
        <p:nvSpPr>
          <p:cNvPr id="28" name="Textplatzhalter 6">
            <a:extLst>
              <a:ext uri="{FF2B5EF4-FFF2-40B4-BE49-F238E27FC236}">
                <a16:creationId xmlns:a16="http://schemas.microsoft.com/office/drawing/2014/main" id="{372EDABB-0CB3-495E-B38E-EBB187C3F00C}"/>
              </a:ext>
            </a:extLst>
          </p:cNvPr>
          <p:cNvSpPr>
            <a:spLocks noGrp="1"/>
          </p:cNvSpPr>
          <p:nvPr>
            <p:ph type="body" sz="quarter" idx="18" hasCustomPrompt="1"/>
          </p:nvPr>
        </p:nvSpPr>
        <p:spPr>
          <a:xfrm>
            <a:off x="518318" y="4525376"/>
            <a:ext cx="320601" cy="281103"/>
          </a:xfrm>
        </p:spPr>
        <p:txBody>
          <a:bodyPr wrap="none" rIns="0">
            <a:noAutofit/>
          </a:bodyPr>
          <a:lstStyle>
            <a:lvl1pPr>
              <a:defRPr sz="1800" b="1">
                <a:solidFill>
                  <a:schemeClr val="tx2"/>
                </a:solidFill>
              </a:defRPr>
            </a:lvl1pPr>
          </a:lstStyle>
          <a:p>
            <a:pPr lvl="0"/>
            <a:r>
              <a:rPr lang="de-DE" dirty="0"/>
              <a:t>05 </a:t>
            </a:r>
          </a:p>
        </p:txBody>
      </p:sp>
      <p:sp>
        <p:nvSpPr>
          <p:cNvPr id="29" name="Textplatzhalter 6">
            <a:extLst>
              <a:ext uri="{FF2B5EF4-FFF2-40B4-BE49-F238E27FC236}">
                <a16:creationId xmlns:a16="http://schemas.microsoft.com/office/drawing/2014/main" id="{F8DE391A-D3CD-46A0-9DA6-BE18B632C972}"/>
              </a:ext>
            </a:extLst>
          </p:cNvPr>
          <p:cNvSpPr>
            <a:spLocks noGrp="1"/>
          </p:cNvSpPr>
          <p:nvPr>
            <p:ph type="body" sz="quarter" idx="19" hasCustomPrompt="1"/>
          </p:nvPr>
        </p:nvSpPr>
        <p:spPr>
          <a:xfrm>
            <a:off x="948060" y="3078266"/>
            <a:ext cx="5039989" cy="281103"/>
          </a:xfrm>
        </p:spPr>
        <p:txBody>
          <a:bodyPr wrap="square">
            <a:noAutofit/>
          </a:bodyPr>
          <a:lstStyle>
            <a:lvl1pPr>
              <a:defRPr sz="1800"/>
            </a:lvl1pPr>
          </a:lstStyle>
          <a:p>
            <a:pPr lvl="0"/>
            <a:r>
              <a:rPr lang="de-DE" dirty="0"/>
              <a:t>Agendapunkt / Kapitelthema</a:t>
            </a:r>
          </a:p>
        </p:txBody>
      </p:sp>
      <p:sp>
        <p:nvSpPr>
          <p:cNvPr id="30" name="Textplatzhalter 6">
            <a:extLst>
              <a:ext uri="{FF2B5EF4-FFF2-40B4-BE49-F238E27FC236}">
                <a16:creationId xmlns:a16="http://schemas.microsoft.com/office/drawing/2014/main" id="{6D22FFA5-3E37-4F35-A696-49186B6B1118}"/>
              </a:ext>
            </a:extLst>
          </p:cNvPr>
          <p:cNvSpPr>
            <a:spLocks noGrp="1"/>
          </p:cNvSpPr>
          <p:nvPr>
            <p:ph type="body" sz="quarter" idx="20" hasCustomPrompt="1"/>
          </p:nvPr>
        </p:nvSpPr>
        <p:spPr>
          <a:xfrm>
            <a:off x="518318" y="3078266"/>
            <a:ext cx="320601" cy="281103"/>
          </a:xfrm>
        </p:spPr>
        <p:txBody>
          <a:bodyPr wrap="none" rIns="0">
            <a:noAutofit/>
          </a:bodyPr>
          <a:lstStyle>
            <a:lvl1pPr>
              <a:defRPr sz="1800" b="1">
                <a:solidFill>
                  <a:schemeClr val="tx2"/>
                </a:solidFill>
              </a:defRPr>
            </a:lvl1pPr>
          </a:lstStyle>
          <a:p>
            <a:pPr lvl="0"/>
            <a:r>
              <a:rPr lang="de-DE" dirty="0"/>
              <a:t>03 </a:t>
            </a:r>
          </a:p>
        </p:txBody>
      </p:sp>
      <p:sp>
        <p:nvSpPr>
          <p:cNvPr id="31" name="Textplatzhalter 6">
            <a:extLst>
              <a:ext uri="{FF2B5EF4-FFF2-40B4-BE49-F238E27FC236}">
                <a16:creationId xmlns:a16="http://schemas.microsoft.com/office/drawing/2014/main" id="{BFD50D54-7BD1-4F76-8C9C-C2D77E59243A}"/>
              </a:ext>
            </a:extLst>
          </p:cNvPr>
          <p:cNvSpPr>
            <a:spLocks noGrp="1"/>
          </p:cNvSpPr>
          <p:nvPr>
            <p:ph type="body" sz="quarter" idx="21" hasCustomPrompt="1"/>
          </p:nvPr>
        </p:nvSpPr>
        <p:spPr>
          <a:xfrm>
            <a:off x="948060" y="3801821"/>
            <a:ext cx="5039989" cy="281103"/>
          </a:xfrm>
        </p:spPr>
        <p:txBody>
          <a:bodyPr wrap="square">
            <a:noAutofit/>
          </a:bodyPr>
          <a:lstStyle>
            <a:lvl1pPr>
              <a:defRPr sz="1800"/>
            </a:lvl1pPr>
          </a:lstStyle>
          <a:p>
            <a:pPr lvl="0"/>
            <a:r>
              <a:rPr lang="de-DE" dirty="0"/>
              <a:t>Agendapunkt / Kapitelthema</a:t>
            </a:r>
          </a:p>
        </p:txBody>
      </p:sp>
      <p:sp>
        <p:nvSpPr>
          <p:cNvPr id="32" name="Textplatzhalter 6">
            <a:extLst>
              <a:ext uri="{FF2B5EF4-FFF2-40B4-BE49-F238E27FC236}">
                <a16:creationId xmlns:a16="http://schemas.microsoft.com/office/drawing/2014/main" id="{1CB17604-E112-4197-B54C-292891529DF6}"/>
              </a:ext>
            </a:extLst>
          </p:cNvPr>
          <p:cNvSpPr>
            <a:spLocks noGrp="1"/>
          </p:cNvSpPr>
          <p:nvPr>
            <p:ph type="body" sz="quarter" idx="22" hasCustomPrompt="1"/>
          </p:nvPr>
        </p:nvSpPr>
        <p:spPr>
          <a:xfrm>
            <a:off x="518318" y="3801821"/>
            <a:ext cx="320601" cy="281103"/>
          </a:xfrm>
        </p:spPr>
        <p:txBody>
          <a:bodyPr wrap="none" rIns="0">
            <a:noAutofit/>
          </a:bodyPr>
          <a:lstStyle>
            <a:lvl1pPr>
              <a:defRPr sz="1800" b="1">
                <a:solidFill>
                  <a:schemeClr val="tx2"/>
                </a:solidFill>
              </a:defRPr>
            </a:lvl1pPr>
          </a:lstStyle>
          <a:p>
            <a:pPr lvl="0"/>
            <a:r>
              <a:rPr lang="de-DE" dirty="0"/>
              <a:t>04 </a:t>
            </a:r>
          </a:p>
        </p:txBody>
      </p:sp>
      <p:sp>
        <p:nvSpPr>
          <p:cNvPr id="33" name="Textplatzhalter 6">
            <a:extLst>
              <a:ext uri="{FF2B5EF4-FFF2-40B4-BE49-F238E27FC236}">
                <a16:creationId xmlns:a16="http://schemas.microsoft.com/office/drawing/2014/main" id="{D30B4D90-1B5E-403E-AD31-C32004032091}"/>
              </a:ext>
            </a:extLst>
          </p:cNvPr>
          <p:cNvSpPr>
            <a:spLocks noGrp="1"/>
          </p:cNvSpPr>
          <p:nvPr>
            <p:ph type="body" sz="quarter" idx="23" hasCustomPrompt="1"/>
          </p:nvPr>
        </p:nvSpPr>
        <p:spPr>
          <a:xfrm>
            <a:off x="948060" y="5248930"/>
            <a:ext cx="5039989" cy="281103"/>
          </a:xfrm>
        </p:spPr>
        <p:txBody>
          <a:bodyPr wrap="square">
            <a:noAutofit/>
          </a:bodyPr>
          <a:lstStyle>
            <a:lvl1pPr>
              <a:defRPr sz="1800"/>
            </a:lvl1pPr>
          </a:lstStyle>
          <a:p>
            <a:pPr lvl="0"/>
            <a:r>
              <a:rPr lang="de-DE" dirty="0"/>
              <a:t>Agendapunkt / Kapitelthema</a:t>
            </a:r>
          </a:p>
        </p:txBody>
      </p:sp>
      <p:sp>
        <p:nvSpPr>
          <p:cNvPr id="34" name="Textplatzhalter 6">
            <a:extLst>
              <a:ext uri="{FF2B5EF4-FFF2-40B4-BE49-F238E27FC236}">
                <a16:creationId xmlns:a16="http://schemas.microsoft.com/office/drawing/2014/main" id="{72B1944A-640B-4200-A785-CFA163F71818}"/>
              </a:ext>
            </a:extLst>
          </p:cNvPr>
          <p:cNvSpPr>
            <a:spLocks noGrp="1"/>
          </p:cNvSpPr>
          <p:nvPr>
            <p:ph type="body" sz="quarter" idx="24" hasCustomPrompt="1"/>
          </p:nvPr>
        </p:nvSpPr>
        <p:spPr>
          <a:xfrm>
            <a:off x="518318" y="5248930"/>
            <a:ext cx="320601" cy="281103"/>
          </a:xfrm>
        </p:spPr>
        <p:txBody>
          <a:bodyPr wrap="none" rIns="0">
            <a:noAutofit/>
          </a:bodyPr>
          <a:lstStyle>
            <a:lvl1pPr>
              <a:defRPr sz="1800" b="1">
                <a:solidFill>
                  <a:schemeClr val="tx2"/>
                </a:solidFill>
              </a:defRPr>
            </a:lvl1pPr>
          </a:lstStyle>
          <a:p>
            <a:pPr lvl="0"/>
            <a:r>
              <a:rPr lang="de-DE" dirty="0"/>
              <a:t>06 </a:t>
            </a:r>
          </a:p>
        </p:txBody>
      </p:sp>
      <p:sp>
        <p:nvSpPr>
          <p:cNvPr id="35" name="Textplatzhalter 6">
            <a:extLst>
              <a:ext uri="{FF2B5EF4-FFF2-40B4-BE49-F238E27FC236}">
                <a16:creationId xmlns:a16="http://schemas.microsoft.com/office/drawing/2014/main" id="{5ECB7BBA-6A53-45DD-882E-1DF6A99780C0}"/>
              </a:ext>
            </a:extLst>
          </p:cNvPr>
          <p:cNvSpPr>
            <a:spLocks noGrp="1"/>
          </p:cNvSpPr>
          <p:nvPr>
            <p:ph type="body" sz="quarter" idx="13" hasCustomPrompt="1"/>
          </p:nvPr>
        </p:nvSpPr>
        <p:spPr>
          <a:xfrm>
            <a:off x="948060" y="1631156"/>
            <a:ext cx="5039989" cy="281103"/>
          </a:xfrm>
        </p:spPr>
        <p:txBody>
          <a:bodyPr wrap="square">
            <a:noAutofit/>
          </a:bodyPr>
          <a:lstStyle>
            <a:lvl1pPr>
              <a:defRPr sz="1800"/>
            </a:lvl1pPr>
          </a:lstStyle>
          <a:p>
            <a:pPr lvl="0"/>
            <a:r>
              <a:rPr lang="de-DE" dirty="0"/>
              <a:t>Agendapunkt / Kapitelthema</a:t>
            </a:r>
          </a:p>
        </p:txBody>
      </p:sp>
      <p:sp>
        <p:nvSpPr>
          <p:cNvPr id="36" name="Textplatzhalter 6">
            <a:extLst>
              <a:ext uri="{FF2B5EF4-FFF2-40B4-BE49-F238E27FC236}">
                <a16:creationId xmlns:a16="http://schemas.microsoft.com/office/drawing/2014/main" id="{FE56B6C1-047C-44D7-B1DD-8B723581E084}"/>
              </a:ext>
            </a:extLst>
          </p:cNvPr>
          <p:cNvSpPr>
            <a:spLocks noGrp="1"/>
          </p:cNvSpPr>
          <p:nvPr>
            <p:ph type="body" sz="quarter" idx="14" hasCustomPrompt="1"/>
          </p:nvPr>
        </p:nvSpPr>
        <p:spPr>
          <a:xfrm>
            <a:off x="518318" y="1631156"/>
            <a:ext cx="320601" cy="281103"/>
          </a:xfrm>
        </p:spPr>
        <p:txBody>
          <a:bodyPr wrap="none" rIns="0">
            <a:noAutofit/>
          </a:bodyPr>
          <a:lstStyle>
            <a:lvl1pPr>
              <a:defRPr sz="1800" b="1">
                <a:solidFill>
                  <a:schemeClr val="tx2"/>
                </a:solidFill>
              </a:defRPr>
            </a:lvl1pPr>
          </a:lstStyle>
          <a:p>
            <a:pPr lvl="0"/>
            <a:r>
              <a:rPr lang="de-DE" dirty="0"/>
              <a:t>01 </a:t>
            </a:r>
          </a:p>
        </p:txBody>
      </p:sp>
      <p:sp>
        <p:nvSpPr>
          <p:cNvPr id="2" name="Titel 1">
            <a:extLst>
              <a:ext uri="{FF2B5EF4-FFF2-40B4-BE49-F238E27FC236}">
                <a16:creationId xmlns:a16="http://schemas.microsoft.com/office/drawing/2014/main" id="{365D3C98-AF8F-400F-858D-1D6CD4B95DDE}"/>
              </a:ext>
            </a:extLst>
          </p:cNvPr>
          <p:cNvSpPr>
            <a:spLocks noGrp="1"/>
          </p:cNvSpPr>
          <p:nvPr>
            <p:ph type="title"/>
          </p:nvPr>
        </p:nvSpPr>
        <p:spPr/>
        <p:txBody>
          <a:bodyPr/>
          <a:lstStyle/>
          <a:p>
            <a:r>
              <a:rPr lang="de-DE"/>
              <a:t>Mastertitelformat bearbeiten</a:t>
            </a:r>
          </a:p>
        </p:txBody>
      </p:sp>
      <p:sp>
        <p:nvSpPr>
          <p:cNvPr id="24" name="Textplatzhalter 9">
            <a:extLst>
              <a:ext uri="{FF2B5EF4-FFF2-40B4-BE49-F238E27FC236}">
                <a16:creationId xmlns:a16="http://schemas.microsoft.com/office/drawing/2014/main" id="{E94ED47E-AE0F-46CF-A861-AA42DCC1736C}"/>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2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451590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Ref idx="1001">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E4048C-0B54-437F-B99C-D1780047466D}"/>
              </a:ext>
            </a:extLst>
          </p:cNvPr>
          <p:cNvSpPr>
            <a:spLocks noGrp="1"/>
          </p:cNvSpPr>
          <p:nvPr>
            <p:ph type="title" hasCustomPrompt="1"/>
          </p:nvPr>
        </p:nvSpPr>
        <p:spPr>
          <a:xfrm>
            <a:off x="518318" y="2875002"/>
            <a:ext cx="11157743" cy="1107996"/>
          </a:xfrm>
        </p:spPr>
        <p:txBody>
          <a:bodyPr anchor="ctr" anchorCtr="0"/>
          <a:lstStyle>
            <a:lvl1pPr>
              <a:defRPr sz="4000">
                <a:solidFill>
                  <a:schemeClr val="tx1"/>
                </a:solidFill>
              </a:defRPr>
            </a:lvl1pPr>
          </a:lstStyle>
          <a:p>
            <a:r>
              <a:rPr lang="de-DE" dirty="0"/>
              <a:t>Kapiteltrenner</a:t>
            </a:r>
            <a:br>
              <a:rPr lang="de-DE" dirty="0"/>
            </a:br>
            <a:r>
              <a:rPr lang="de-DE" dirty="0"/>
              <a:t>Mehrzeilig möglich</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lvl1pPr>
              <a:defRPr>
                <a:solidFill>
                  <a:schemeClr val="tx1"/>
                </a:solidFill>
              </a:defRPr>
            </a:lvl1pPr>
          </a:lstStyle>
          <a:p>
            <a:fld id="{F698C489-9350-4F40-8B04-6396A93CE2A7}"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lvl1pPr>
              <a:defRPr>
                <a:solidFill>
                  <a:schemeClr val="tx1"/>
                </a:solidFill>
              </a:defRPr>
            </a:lvl1p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lvl1pPr>
              <a:defRPr>
                <a:solidFill>
                  <a:schemeClr val="tx1"/>
                </a:solidFill>
              </a:defRPr>
            </a:lvl1pPr>
          </a:lstStyle>
          <a:p>
            <a:fld id="{D949F9DF-37BD-4CD6-BF49-65BA579E1D7A}" type="slidenum">
              <a:rPr lang="de-DE" smtClean="0"/>
              <a:pPr/>
              <a:t>‹#›</a:t>
            </a:fld>
            <a:endParaRPr lang="de-DE"/>
          </a:p>
        </p:txBody>
      </p:sp>
      <p:sp>
        <p:nvSpPr>
          <p:cNvPr id="57" name="Rechteck 56">
            <a:extLst>
              <a:ext uri="{FF2B5EF4-FFF2-40B4-BE49-F238E27FC236}">
                <a16:creationId xmlns:a16="http://schemas.microsoft.com/office/drawing/2014/main" id="{87F00BE4-512D-4F35-B132-4E5C5CF1413D}"/>
              </a:ext>
            </a:extLst>
          </p:cNvPr>
          <p:cNvSpPr/>
          <p:nvPr userDrawn="1"/>
        </p:nvSpPr>
        <p:spPr>
          <a:xfrm>
            <a:off x="517200" y="6538526"/>
            <a:ext cx="11674800" cy="1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F7987594-F169-42FB-8839-77BF8D405E37}"/>
              </a:ext>
            </a:extLst>
          </p:cNvPr>
          <p:cNvSpPr/>
          <p:nvPr userDrawn="1"/>
        </p:nvSpPr>
        <p:spPr>
          <a:xfrm>
            <a:off x="518400" y="1196733"/>
            <a:ext cx="11676062"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Freihandform: Form 59">
            <a:extLst>
              <a:ext uri="{FF2B5EF4-FFF2-40B4-BE49-F238E27FC236}">
                <a16:creationId xmlns:a16="http://schemas.microsoft.com/office/drawing/2014/main" id="{40F781E3-735A-4333-AF8D-7842FE86295B}"/>
              </a:ext>
            </a:extLst>
          </p:cNvPr>
          <p:cNvSpPr/>
          <p:nvPr userDrawn="1"/>
        </p:nvSpPr>
        <p:spPr>
          <a:xfrm>
            <a:off x="10056938" y="300703"/>
            <a:ext cx="1619125" cy="618155"/>
          </a:xfrm>
          <a:custGeom>
            <a:avLst/>
            <a:gdLst>
              <a:gd name="connsiteX0" fmla="*/ 0 w 1456912"/>
              <a:gd name="connsiteY0" fmla="*/ 51854 h 556225"/>
              <a:gd name="connsiteX1" fmla="*/ 28188 w 1456912"/>
              <a:gd name="connsiteY1" fmla="*/ 23666 h 556225"/>
              <a:gd name="connsiteX2" fmla="*/ 28188 w 1456912"/>
              <a:gd name="connsiteY2" fmla="*/ 535557 h 556225"/>
              <a:gd name="connsiteX3" fmla="*/ 0 w 1456912"/>
              <a:gd name="connsiteY3" fmla="*/ 535557 h 556225"/>
              <a:gd name="connsiteX4" fmla="*/ 0 w 1456912"/>
              <a:gd name="connsiteY4" fmla="*/ 51854 h 556225"/>
              <a:gd name="connsiteX5" fmla="*/ 84564 w 1456912"/>
              <a:gd name="connsiteY5" fmla="*/ 28188 h 556225"/>
              <a:gd name="connsiteX6" fmla="*/ 422811 w 1456912"/>
              <a:gd name="connsiteY6" fmla="*/ 28188 h 556225"/>
              <a:gd name="connsiteX7" fmla="*/ 422811 w 1456912"/>
              <a:gd name="connsiteY7" fmla="*/ 0 h 556225"/>
              <a:gd name="connsiteX8" fmla="*/ 56376 w 1456912"/>
              <a:gd name="connsiteY8" fmla="*/ 0 h 556225"/>
              <a:gd name="connsiteX9" fmla="*/ 56376 w 1456912"/>
              <a:gd name="connsiteY9" fmla="*/ 338244 h 556225"/>
              <a:gd name="connsiteX10" fmla="*/ 367711 w 1456912"/>
              <a:gd name="connsiteY10" fmla="*/ 338244 h 556225"/>
              <a:gd name="connsiteX11" fmla="*/ 367711 w 1456912"/>
              <a:gd name="connsiteY11" fmla="*/ 310062 h 556225"/>
              <a:gd name="connsiteX12" fmla="*/ 84564 w 1456912"/>
              <a:gd name="connsiteY12" fmla="*/ 310062 h 556225"/>
              <a:gd name="connsiteX13" fmla="*/ 84564 w 1456912"/>
              <a:gd name="connsiteY13" fmla="*/ 28188 h 556225"/>
              <a:gd name="connsiteX14" fmla="*/ 410152 w 1456912"/>
              <a:gd name="connsiteY14" fmla="*/ 253686 h 556225"/>
              <a:gd name="connsiteX15" fmla="*/ 140937 w 1456912"/>
              <a:gd name="connsiteY15" fmla="*/ 253686 h 556225"/>
              <a:gd name="connsiteX16" fmla="*/ 140937 w 1456912"/>
              <a:gd name="connsiteY16" fmla="*/ 140940 h 556225"/>
              <a:gd name="connsiteX17" fmla="*/ 371171 w 1456912"/>
              <a:gd name="connsiteY17" fmla="*/ 140940 h 556225"/>
              <a:gd name="connsiteX18" fmla="*/ 399359 w 1456912"/>
              <a:gd name="connsiteY18" fmla="*/ 112752 h 556225"/>
              <a:gd name="connsiteX19" fmla="*/ 140937 w 1456912"/>
              <a:gd name="connsiteY19" fmla="*/ 112752 h 556225"/>
              <a:gd name="connsiteX20" fmla="*/ 140937 w 1456912"/>
              <a:gd name="connsiteY20" fmla="*/ 84564 h 556225"/>
              <a:gd name="connsiteX21" fmla="*/ 422811 w 1456912"/>
              <a:gd name="connsiteY21" fmla="*/ 84564 h 556225"/>
              <a:gd name="connsiteX22" fmla="*/ 422811 w 1456912"/>
              <a:gd name="connsiteY22" fmla="*/ 56376 h 556225"/>
              <a:gd name="connsiteX23" fmla="*/ 112749 w 1456912"/>
              <a:gd name="connsiteY23" fmla="*/ 56376 h 556225"/>
              <a:gd name="connsiteX24" fmla="*/ 112749 w 1456912"/>
              <a:gd name="connsiteY24" fmla="*/ 281874 h 556225"/>
              <a:gd name="connsiteX25" fmla="*/ 382334 w 1456912"/>
              <a:gd name="connsiteY25" fmla="*/ 281874 h 556225"/>
              <a:gd name="connsiteX26" fmla="*/ 410152 w 1456912"/>
              <a:gd name="connsiteY26" fmla="*/ 253686 h 556225"/>
              <a:gd name="connsiteX27" fmla="*/ 56376 w 1456912"/>
              <a:gd name="connsiteY27" fmla="*/ 535557 h 556225"/>
              <a:gd name="connsiteX28" fmla="*/ 84564 w 1456912"/>
              <a:gd name="connsiteY28" fmla="*/ 535557 h 556225"/>
              <a:gd name="connsiteX29" fmla="*/ 84564 w 1456912"/>
              <a:gd name="connsiteY29" fmla="*/ 394620 h 556225"/>
              <a:gd name="connsiteX30" fmla="*/ 112752 w 1456912"/>
              <a:gd name="connsiteY30" fmla="*/ 394620 h 556225"/>
              <a:gd name="connsiteX31" fmla="*/ 112752 w 1456912"/>
              <a:gd name="connsiteY31" fmla="*/ 511890 h 556225"/>
              <a:gd name="connsiteX32" fmla="*/ 140940 w 1456912"/>
              <a:gd name="connsiteY32" fmla="*/ 483705 h 556225"/>
              <a:gd name="connsiteX33" fmla="*/ 140940 w 1456912"/>
              <a:gd name="connsiteY33" fmla="*/ 394620 h 556225"/>
              <a:gd name="connsiteX34" fmla="*/ 367714 w 1456912"/>
              <a:gd name="connsiteY34" fmla="*/ 394620 h 556225"/>
              <a:gd name="connsiteX35" fmla="*/ 367714 w 1456912"/>
              <a:gd name="connsiteY35" fmla="*/ 366435 h 556225"/>
              <a:gd name="connsiteX36" fmla="*/ 56376 w 1456912"/>
              <a:gd name="connsiteY36" fmla="*/ 366435 h 556225"/>
              <a:gd name="connsiteX37" fmla="*/ 56376 w 1456912"/>
              <a:gd name="connsiteY37" fmla="*/ 535557 h 556225"/>
              <a:gd name="connsiteX38" fmla="*/ 1428724 w 1456912"/>
              <a:gd name="connsiteY38" fmla="*/ 0 h 556225"/>
              <a:gd name="connsiteX39" fmla="*/ 1428724 w 1456912"/>
              <a:gd name="connsiteY39" fmla="*/ 324156 h 556225"/>
              <a:gd name="connsiteX40" fmla="*/ 1316539 w 1456912"/>
              <a:gd name="connsiteY40" fmla="*/ 514089 h 556225"/>
              <a:gd name="connsiteX41" fmla="*/ 1315903 w 1456912"/>
              <a:gd name="connsiteY41" fmla="*/ 513258 h 556225"/>
              <a:gd name="connsiteX42" fmla="*/ 1400536 w 1456912"/>
              <a:gd name="connsiteY42" fmla="*/ 351869 h 556225"/>
              <a:gd name="connsiteX43" fmla="*/ 1400536 w 1456912"/>
              <a:gd name="connsiteY43" fmla="*/ 3 h 556225"/>
              <a:gd name="connsiteX44" fmla="*/ 1372348 w 1456912"/>
              <a:gd name="connsiteY44" fmla="*/ 3 h 556225"/>
              <a:gd name="connsiteX45" fmla="*/ 1372348 w 1456912"/>
              <a:gd name="connsiteY45" fmla="*/ 351400 h 556225"/>
              <a:gd name="connsiteX46" fmla="*/ 1189132 w 1456912"/>
              <a:gd name="connsiteY46" fmla="*/ 528510 h 556225"/>
              <a:gd name="connsiteX47" fmla="*/ 1005916 w 1456912"/>
              <a:gd name="connsiteY47" fmla="*/ 351400 h 556225"/>
              <a:gd name="connsiteX48" fmla="*/ 1005916 w 1456912"/>
              <a:gd name="connsiteY48" fmla="*/ 23666 h 556225"/>
              <a:gd name="connsiteX49" fmla="*/ 977728 w 1456912"/>
              <a:gd name="connsiteY49" fmla="*/ 51854 h 556225"/>
              <a:gd name="connsiteX50" fmla="*/ 977728 w 1456912"/>
              <a:gd name="connsiteY50" fmla="*/ 351869 h 556225"/>
              <a:gd name="connsiteX51" fmla="*/ 1189132 w 1456912"/>
              <a:gd name="connsiteY51" fmla="*/ 556226 h 556225"/>
              <a:gd name="connsiteX52" fmla="*/ 1217320 w 1456912"/>
              <a:gd name="connsiteY52" fmla="*/ 556226 h 556225"/>
              <a:gd name="connsiteX53" fmla="*/ 1456912 w 1456912"/>
              <a:gd name="connsiteY53" fmla="*/ 324566 h 556225"/>
              <a:gd name="connsiteX54" fmla="*/ 1456912 w 1456912"/>
              <a:gd name="connsiteY54" fmla="*/ 0 h 556225"/>
              <a:gd name="connsiteX55" fmla="*/ 1428724 w 1456912"/>
              <a:gd name="connsiteY55" fmla="*/ 0 h 556225"/>
              <a:gd name="connsiteX56" fmla="*/ 1189132 w 1456912"/>
              <a:gd name="connsiteY56" fmla="*/ 500322 h 556225"/>
              <a:gd name="connsiteX57" fmla="*/ 1344160 w 1456912"/>
              <a:gd name="connsiteY57" fmla="*/ 351400 h 556225"/>
              <a:gd name="connsiteX58" fmla="*/ 1344160 w 1456912"/>
              <a:gd name="connsiteY58" fmla="*/ 351400 h 556225"/>
              <a:gd name="connsiteX59" fmla="*/ 1344160 w 1456912"/>
              <a:gd name="connsiteY59" fmla="*/ 23666 h 556225"/>
              <a:gd name="connsiteX60" fmla="*/ 1315972 w 1456912"/>
              <a:gd name="connsiteY60" fmla="*/ 51854 h 556225"/>
              <a:gd name="connsiteX61" fmla="*/ 1315972 w 1456912"/>
              <a:gd name="connsiteY61" fmla="*/ 324153 h 556225"/>
              <a:gd name="connsiteX62" fmla="*/ 1217317 w 1456912"/>
              <a:gd name="connsiteY62" fmla="*/ 415761 h 556225"/>
              <a:gd name="connsiteX63" fmla="*/ 1118662 w 1456912"/>
              <a:gd name="connsiteY63" fmla="*/ 324153 h 556225"/>
              <a:gd name="connsiteX64" fmla="*/ 1118662 w 1456912"/>
              <a:gd name="connsiteY64" fmla="*/ 3 h 556225"/>
              <a:gd name="connsiteX65" fmla="*/ 1090474 w 1456912"/>
              <a:gd name="connsiteY65" fmla="*/ 3 h 556225"/>
              <a:gd name="connsiteX66" fmla="*/ 1090474 w 1456912"/>
              <a:gd name="connsiteY66" fmla="*/ 324156 h 556225"/>
              <a:gd name="connsiteX67" fmla="*/ 1217317 w 1456912"/>
              <a:gd name="connsiteY67" fmla="*/ 443951 h 556225"/>
              <a:gd name="connsiteX68" fmla="*/ 1304349 w 1456912"/>
              <a:gd name="connsiteY68" fmla="*/ 404889 h 556225"/>
              <a:gd name="connsiteX69" fmla="*/ 1304982 w 1456912"/>
              <a:gd name="connsiteY69" fmla="*/ 405720 h 556225"/>
              <a:gd name="connsiteX70" fmla="*/ 1189129 w 1456912"/>
              <a:gd name="connsiteY70" fmla="*/ 472139 h 556225"/>
              <a:gd name="connsiteX71" fmla="*/ 1062303 w 1456912"/>
              <a:gd name="connsiteY71" fmla="*/ 352344 h 556225"/>
              <a:gd name="connsiteX72" fmla="*/ 1062286 w 1456912"/>
              <a:gd name="connsiteY72" fmla="*/ 352344 h 556225"/>
              <a:gd name="connsiteX73" fmla="*/ 1062286 w 1456912"/>
              <a:gd name="connsiteY73" fmla="*/ 3 h 556225"/>
              <a:gd name="connsiteX74" fmla="*/ 1034098 w 1456912"/>
              <a:gd name="connsiteY74" fmla="*/ 3 h 556225"/>
              <a:gd name="connsiteX75" fmla="*/ 1034098 w 1456912"/>
              <a:gd name="connsiteY75" fmla="*/ 352341 h 556225"/>
              <a:gd name="connsiteX76" fmla="*/ 1034113 w 1456912"/>
              <a:gd name="connsiteY76" fmla="*/ 352341 h 556225"/>
              <a:gd name="connsiteX77" fmla="*/ 1189132 w 1456912"/>
              <a:gd name="connsiteY77" fmla="*/ 500322 h 556225"/>
              <a:gd name="connsiteX78" fmla="*/ 562774 w 1456912"/>
              <a:gd name="connsiteY78" fmla="*/ 366435 h 556225"/>
              <a:gd name="connsiteX79" fmla="*/ 491494 w 1456912"/>
              <a:gd name="connsiteY79" fmla="*/ 535557 h 556225"/>
              <a:gd name="connsiteX80" fmla="*/ 519684 w 1456912"/>
              <a:gd name="connsiteY80" fmla="*/ 535554 h 556225"/>
              <a:gd name="connsiteX81" fmla="*/ 519682 w 1456912"/>
              <a:gd name="connsiteY81" fmla="*/ 535557 h 556225"/>
              <a:gd name="connsiteX82" fmla="*/ 519684 w 1456912"/>
              <a:gd name="connsiteY82" fmla="*/ 535557 h 556225"/>
              <a:gd name="connsiteX83" fmla="*/ 555322 w 1456912"/>
              <a:gd name="connsiteY83" fmla="*/ 450996 h 556225"/>
              <a:gd name="connsiteX84" fmla="*/ 794138 w 1456912"/>
              <a:gd name="connsiteY84" fmla="*/ 450996 h 556225"/>
              <a:gd name="connsiteX85" fmla="*/ 829744 w 1456912"/>
              <a:gd name="connsiteY85" fmla="*/ 535557 h 556225"/>
              <a:gd name="connsiteX86" fmla="*/ 857932 w 1456912"/>
              <a:gd name="connsiteY86" fmla="*/ 535557 h 556225"/>
              <a:gd name="connsiteX87" fmla="*/ 810457 w 1456912"/>
              <a:gd name="connsiteY87" fmla="*/ 422808 h 556225"/>
              <a:gd name="connsiteX88" fmla="*/ 567200 w 1456912"/>
              <a:gd name="connsiteY88" fmla="*/ 422808 h 556225"/>
              <a:gd name="connsiteX89" fmla="*/ 579078 w 1456912"/>
              <a:gd name="connsiteY89" fmla="*/ 394620 h 556225"/>
              <a:gd name="connsiteX90" fmla="*/ 826776 w 1456912"/>
              <a:gd name="connsiteY90" fmla="*/ 394620 h 556225"/>
              <a:gd name="connsiteX91" fmla="*/ 886120 w 1456912"/>
              <a:gd name="connsiteY91" fmla="*/ 535557 h 556225"/>
              <a:gd name="connsiteX92" fmla="*/ 914308 w 1456912"/>
              <a:gd name="connsiteY92" fmla="*/ 535557 h 556225"/>
              <a:gd name="connsiteX93" fmla="*/ 843097 w 1456912"/>
              <a:gd name="connsiteY93" fmla="*/ 366435 h 556225"/>
              <a:gd name="connsiteX94" fmla="*/ 562774 w 1456912"/>
              <a:gd name="connsiteY94" fmla="*/ 366435 h 556225"/>
              <a:gd name="connsiteX95" fmla="*/ 604248 w 1456912"/>
              <a:gd name="connsiteY95" fmla="*/ 0 h 556225"/>
              <a:gd name="connsiteX96" fmla="*/ 397091 w 1456912"/>
              <a:gd name="connsiteY96" fmla="*/ 491374 h 556225"/>
              <a:gd name="connsiteX97" fmla="*/ 415032 w 1456912"/>
              <a:gd name="connsiteY97" fmla="*/ 515732 h 556225"/>
              <a:gd name="connsiteX98" fmla="*/ 632437 w 1456912"/>
              <a:gd name="connsiteY98" fmla="*/ 0 h 556225"/>
              <a:gd name="connsiteX99" fmla="*/ 604248 w 1456912"/>
              <a:gd name="connsiteY99" fmla="*/ 0 h 556225"/>
              <a:gd name="connsiteX100" fmla="*/ 716998 w 1456912"/>
              <a:gd name="connsiteY100" fmla="*/ 3 h 556225"/>
              <a:gd name="connsiteX101" fmla="*/ 934130 w 1456912"/>
              <a:gd name="connsiteY101" fmla="*/ 515735 h 556225"/>
              <a:gd name="connsiteX102" fmla="*/ 952028 w 1456912"/>
              <a:gd name="connsiteY102" fmla="*/ 491377 h 556225"/>
              <a:gd name="connsiteX103" fmla="*/ 745186 w 1456912"/>
              <a:gd name="connsiteY103" fmla="*/ 3 h 556225"/>
              <a:gd name="connsiteX104" fmla="*/ 716998 w 1456912"/>
              <a:gd name="connsiteY104" fmla="*/ 3 h 556225"/>
              <a:gd name="connsiteX105" fmla="*/ 546409 w 1456912"/>
              <a:gd name="connsiteY105" fmla="*/ 338247 h 556225"/>
              <a:gd name="connsiteX106" fmla="*/ 463042 w 1456912"/>
              <a:gd name="connsiteY106" fmla="*/ 535557 h 556225"/>
              <a:gd name="connsiteX107" fmla="*/ 434854 w 1456912"/>
              <a:gd name="connsiteY107" fmla="*/ 535557 h 556225"/>
              <a:gd name="connsiteX108" fmla="*/ 646528 w 1456912"/>
              <a:gd name="connsiteY108" fmla="*/ 33467 h 556225"/>
              <a:gd name="connsiteX109" fmla="*/ 762988 w 1456912"/>
              <a:gd name="connsiteY109" fmla="*/ 310059 h 556225"/>
              <a:gd name="connsiteX110" fmla="*/ 791176 w 1456912"/>
              <a:gd name="connsiteY110" fmla="*/ 310059 h 556225"/>
              <a:gd name="connsiteX111" fmla="*/ 660624 w 1456912"/>
              <a:gd name="connsiteY111" fmla="*/ 3 h 556225"/>
              <a:gd name="connsiteX112" fmla="*/ 688812 w 1456912"/>
              <a:gd name="connsiteY112" fmla="*/ 3 h 556225"/>
              <a:gd name="connsiteX113" fmla="*/ 831231 w 1456912"/>
              <a:gd name="connsiteY113" fmla="*/ 338247 h 556225"/>
              <a:gd name="connsiteX114" fmla="*/ 546409 w 1456912"/>
              <a:gd name="connsiteY114" fmla="*/ 338247 h 556225"/>
              <a:gd name="connsiteX115" fmla="*/ 674788 w 1456912"/>
              <a:gd name="connsiteY115" fmla="*/ 167531 h 556225"/>
              <a:gd name="connsiteX116" fmla="*/ 614721 w 1456912"/>
              <a:gd name="connsiteY116" fmla="*/ 310062 h 556225"/>
              <a:gd name="connsiteX117" fmla="*/ 734800 w 1456912"/>
              <a:gd name="connsiteY117" fmla="*/ 310062 h 556225"/>
              <a:gd name="connsiteX118" fmla="*/ 674788 w 1456912"/>
              <a:gd name="connsiteY118" fmla="*/ 167531 h 556225"/>
              <a:gd name="connsiteX119" fmla="*/ 558275 w 1456912"/>
              <a:gd name="connsiteY119" fmla="*/ 310062 h 556225"/>
              <a:gd name="connsiteX120" fmla="*/ 586535 w 1456912"/>
              <a:gd name="connsiteY120" fmla="*/ 310062 h 556225"/>
              <a:gd name="connsiteX121" fmla="*/ 660703 w 1456912"/>
              <a:gd name="connsiteY121" fmla="*/ 134072 h 556225"/>
              <a:gd name="connsiteX122" fmla="*/ 646588 w 1456912"/>
              <a:gd name="connsiteY122" fmla="*/ 100553 h 556225"/>
              <a:gd name="connsiteX123" fmla="*/ 558275 w 1456912"/>
              <a:gd name="connsiteY123" fmla="*/ 310062 h 55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456912" h="556225">
                <a:moveTo>
                  <a:pt x="0" y="51854"/>
                </a:moveTo>
                <a:lnTo>
                  <a:pt x="28188" y="23666"/>
                </a:lnTo>
                <a:lnTo>
                  <a:pt x="28188" y="535557"/>
                </a:lnTo>
                <a:lnTo>
                  <a:pt x="0" y="535557"/>
                </a:lnTo>
                <a:lnTo>
                  <a:pt x="0" y="51854"/>
                </a:lnTo>
                <a:close/>
                <a:moveTo>
                  <a:pt x="84564" y="28188"/>
                </a:moveTo>
                <a:lnTo>
                  <a:pt x="422811" y="28188"/>
                </a:lnTo>
                <a:lnTo>
                  <a:pt x="422811" y="0"/>
                </a:lnTo>
                <a:lnTo>
                  <a:pt x="56376" y="0"/>
                </a:lnTo>
                <a:lnTo>
                  <a:pt x="56376" y="338244"/>
                </a:lnTo>
                <a:lnTo>
                  <a:pt x="367711" y="338244"/>
                </a:lnTo>
                <a:lnTo>
                  <a:pt x="367711" y="310062"/>
                </a:lnTo>
                <a:lnTo>
                  <a:pt x="84564" y="310062"/>
                </a:lnTo>
                <a:lnTo>
                  <a:pt x="84564" y="28188"/>
                </a:lnTo>
                <a:close/>
                <a:moveTo>
                  <a:pt x="410152" y="253686"/>
                </a:moveTo>
                <a:lnTo>
                  <a:pt x="140937" y="253686"/>
                </a:lnTo>
                <a:lnTo>
                  <a:pt x="140937" y="140940"/>
                </a:lnTo>
                <a:lnTo>
                  <a:pt x="371171" y="140940"/>
                </a:lnTo>
                <a:lnTo>
                  <a:pt x="399359" y="112752"/>
                </a:lnTo>
                <a:lnTo>
                  <a:pt x="140937" y="112752"/>
                </a:lnTo>
                <a:lnTo>
                  <a:pt x="140937" y="84564"/>
                </a:lnTo>
                <a:lnTo>
                  <a:pt x="422811" y="84564"/>
                </a:lnTo>
                <a:lnTo>
                  <a:pt x="422811" y="56376"/>
                </a:lnTo>
                <a:lnTo>
                  <a:pt x="112749" y="56376"/>
                </a:lnTo>
                <a:lnTo>
                  <a:pt x="112749" y="281874"/>
                </a:lnTo>
                <a:lnTo>
                  <a:pt x="382334" y="281874"/>
                </a:lnTo>
                <a:lnTo>
                  <a:pt x="410152" y="253686"/>
                </a:lnTo>
                <a:close/>
                <a:moveTo>
                  <a:pt x="56376" y="535557"/>
                </a:moveTo>
                <a:lnTo>
                  <a:pt x="84564" y="535557"/>
                </a:lnTo>
                <a:lnTo>
                  <a:pt x="84564" y="394620"/>
                </a:lnTo>
                <a:lnTo>
                  <a:pt x="112752" y="394620"/>
                </a:lnTo>
                <a:lnTo>
                  <a:pt x="112752" y="511890"/>
                </a:lnTo>
                <a:lnTo>
                  <a:pt x="140940" y="483705"/>
                </a:lnTo>
                <a:lnTo>
                  <a:pt x="140940" y="394620"/>
                </a:lnTo>
                <a:lnTo>
                  <a:pt x="367714" y="394620"/>
                </a:lnTo>
                <a:lnTo>
                  <a:pt x="367714" y="366435"/>
                </a:lnTo>
                <a:lnTo>
                  <a:pt x="56376" y="366435"/>
                </a:lnTo>
                <a:lnTo>
                  <a:pt x="56376" y="535557"/>
                </a:lnTo>
                <a:close/>
                <a:moveTo>
                  <a:pt x="1428724" y="0"/>
                </a:moveTo>
                <a:lnTo>
                  <a:pt x="1428724" y="324156"/>
                </a:lnTo>
                <a:cubicBezTo>
                  <a:pt x="1428724" y="399584"/>
                  <a:pt x="1395069" y="464387"/>
                  <a:pt x="1316539" y="514089"/>
                </a:cubicBezTo>
                <a:lnTo>
                  <a:pt x="1315903" y="513258"/>
                </a:lnTo>
                <a:cubicBezTo>
                  <a:pt x="1367503" y="472336"/>
                  <a:pt x="1400536" y="419773"/>
                  <a:pt x="1400536" y="351869"/>
                </a:cubicBezTo>
                <a:lnTo>
                  <a:pt x="1400536" y="3"/>
                </a:lnTo>
                <a:lnTo>
                  <a:pt x="1372348" y="3"/>
                </a:lnTo>
                <a:lnTo>
                  <a:pt x="1372348" y="351400"/>
                </a:lnTo>
                <a:cubicBezTo>
                  <a:pt x="1372348" y="452590"/>
                  <a:pt x="1290318" y="528510"/>
                  <a:pt x="1189132" y="528510"/>
                </a:cubicBezTo>
                <a:cubicBezTo>
                  <a:pt x="1087946" y="528510"/>
                  <a:pt x="1005916" y="452587"/>
                  <a:pt x="1005916" y="351400"/>
                </a:cubicBezTo>
                <a:lnTo>
                  <a:pt x="1005916" y="23666"/>
                </a:lnTo>
                <a:lnTo>
                  <a:pt x="977728" y="51854"/>
                </a:lnTo>
                <a:lnTo>
                  <a:pt x="977728" y="351869"/>
                </a:lnTo>
                <a:cubicBezTo>
                  <a:pt x="977728" y="468625"/>
                  <a:pt x="1072376" y="556226"/>
                  <a:pt x="1189132" y="556226"/>
                </a:cubicBezTo>
                <a:cubicBezTo>
                  <a:pt x="1191834" y="556226"/>
                  <a:pt x="1217320" y="556226"/>
                  <a:pt x="1217320" y="556226"/>
                </a:cubicBezTo>
                <a:cubicBezTo>
                  <a:pt x="1332291" y="556226"/>
                  <a:pt x="1456912" y="471321"/>
                  <a:pt x="1456912" y="324566"/>
                </a:cubicBezTo>
                <a:cubicBezTo>
                  <a:pt x="1456912" y="324428"/>
                  <a:pt x="1456912" y="0"/>
                  <a:pt x="1456912" y="0"/>
                </a:cubicBezTo>
                <a:lnTo>
                  <a:pt x="1428724" y="0"/>
                </a:lnTo>
                <a:close/>
                <a:moveTo>
                  <a:pt x="1189132" y="500322"/>
                </a:moveTo>
                <a:cubicBezTo>
                  <a:pt x="1274706" y="500322"/>
                  <a:pt x="1344082" y="436948"/>
                  <a:pt x="1344160" y="351400"/>
                </a:cubicBezTo>
                <a:lnTo>
                  <a:pt x="1344160" y="351400"/>
                </a:lnTo>
                <a:lnTo>
                  <a:pt x="1344160" y="23666"/>
                </a:lnTo>
                <a:lnTo>
                  <a:pt x="1315972" y="51854"/>
                </a:lnTo>
                <a:lnTo>
                  <a:pt x="1315972" y="324153"/>
                </a:lnTo>
                <a:cubicBezTo>
                  <a:pt x="1315972" y="378637"/>
                  <a:pt x="1271801" y="415761"/>
                  <a:pt x="1217317" y="415761"/>
                </a:cubicBezTo>
                <a:cubicBezTo>
                  <a:pt x="1162833" y="415761"/>
                  <a:pt x="1118662" y="378637"/>
                  <a:pt x="1118662" y="324153"/>
                </a:cubicBezTo>
                <a:lnTo>
                  <a:pt x="1118662" y="3"/>
                </a:lnTo>
                <a:lnTo>
                  <a:pt x="1090474" y="3"/>
                </a:lnTo>
                <a:lnTo>
                  <a:pt x="1090474" y="324156"/>
                </a:lnTo>
                <a:cubicBezTo>
                  <a:pt x="1090474" y="394209"/>
                  <a:pt x="1147264" y="443951"/>
                  <a:pt x="1217317" y="443951"/>
                </a:cubicBezTo>
                <a:cubicBezTo>
                  <a:pt x="1245962" y="443951"/>
                  <a:pt x="1280732" y="429800"/>
                  <a:pt x="1304349" y="404889"/>
                </a:cubicBezTo>
                <a:lnTo>
                  <a:pt x="1304982" y="405720"/>
                </a:lnTo>
                <a:cubicBezTo>
                  <a:pt x="1282838" y="446784"/>
                  <a:pt x="1241907" y="472139"/>
                  <a:pt x="1189129" y="472139"/>
                </a:cubicBezTo>
                <a:cubicBezTo>
                  <a:pt x="1119507" y="472139"/>
                  <a:pt x="1062992" y="421734"/>
                  <a:pt x="1062303" y="352344"/>
                </a:cubicBezTo>
                <a:lnTo>
                  <a:pt x="1062286" y="352344"/>
                </a:lnTo>
                <a:lnTo>
                  <a:pt x="1062286" y="3"/>
                </a:lnTo>
                <a:lnTo>
                  <a:pt x="1034098" y="3"/>
                </a:lnTo>
                <a:lnTo>
                  <a:pt x="1034098" y="352341"/>
                </a:lnTo>
                <a:lnTo>
                  <a:pt x="1034113" y="352341"/>
                </a:lnTo>
                <a:cubicBezTo>
                  <a:pt x="1034703" y="437411"/>
                  <a:pt x="1103877" y="500322"/>
                  <a:pt x="1189132" y="500322"/>
                </a:cubicBezTo>
                <a:close/>
                <a:moveTo>
                  <a:pt x="562774" y="366435"/>
                </a:moveTo>
                <a:lnTo>
                  <a:pt x="491494" y="535557"/>
                </a:lnTo>
                <a:lnTo>
                  <a:pt x="519684" y="535554"/>
                </a:lnTo>
                <a:lnTo>
                  <a:pt x="519682" y="535557"/>
                </a:lnTo>
                <a:lnTo>
                  <a:pt x="519684" y="535557"/>
                </a:lnTo>
                <a:lnTo>
                  <a:pt x="555322" y="450996"/>
                </a:lnTo>
                <a:lnTo>
                  <a:pt x="794138" y="450996"/>
                </a:lnTo>
                <a:lnTo>
                  <a:pt x="829744" y="535557"/>
                </a:lnTo>
                <a:lnTo>
                  <a:pt x="857932" y="535557"/>
                </a:lnTo>
                <a:lnTo>
                  <a:pt x="810457" y="422808"/>
                </a:lnTo>
                <a:lnTo>
                  <a:pt x="567200" y="422808"/>
                </a:lnTo>
                <a:lnTo>
                  <a:pt x="579078" y="394620"/>
                </a:lnTo>
                <a:lnTo>
                  <a:pt x="826776" y="394620"/>
                </a:lnTo>
                <a:lnTo>
                  <a:pt x="886120" y="535557"/>
                </a:lnTo>
                <a:lnTo>
                  <a:pt x="914308" y="535557"/>
                </a:lnTo>
                <a:lnTo>
                  <a:pt x="843097" y="366435"/>
                </a:lnTo>
                <a:lnTo>
                  <a:pt x="562774" y="366435"/>
                </a:lnTo>
                <a:close/>
                <a:moveTo>
                  <a:pt x="604248" y="0"/>
                </a:moveTo>
                <a:lnTo>
                  <a:pt x="397091" y="491374"/>
                </a:lnTo>
                <a:lnTo>
                  <a:pt x="415032" y="515732"/>
                </a:lnTo>
                <a:lnTo>
                  <a:pt x="632437" y="0"/>
                </a:lnTo>
                <a:lnTo>
                  <a:pt x="604248" y="0"/>
                </a:lnTo>
                <a:close/>
                <a:moveTo>
                  <a:pt x="716998" y="3"/>
                </a:moveTo>
                <a:lnTo>
                  <a:pt x="934130" y="515735"/>
                </a:lnTo>
                <a:lnTo>
                  <a:pt x="952028" y="491377"/>
                </a:lnTo>
                <a:lnTo>
                  <a:pt x="745186" y="3"/>
                </a:lnTo>
                <a:lnTo>
                  <a:pt x="716998" y="3"/>
                </a:lnTo>
                <a:close/>
                <a:moveTo>
                  <a:pt x="546409" y="338247"/>
                </a:moveTo>
                <a:lnTo>
                  <a:pt x="463042" y="535557"/>
                </a:lnTo>
                <a:lnTo>
                  <a:pt x="434854" y="535557"/>
                </a:lnTo>
                <a:lnTo>
                  <a:pt x="646528" y="33467"/>
                </a:lnTo>
                <a:lnTo>
                  <a:pt x="762988" y="310059"/>
                </a:lnTo>
                <a:lnTo>
                  <a:pt x="791176" y="310059"/>
                </a:lnTo>
                <a:lnTo>
                  <a:pt x="660624" y="3"/>
                </a:lnTo>
                <a:lnTo>
                  <a:pt x="688812" y="3"/>
                </a:lnTo>
                <a:lnTo>
                  <a:pt x="831231" y="338247"/>
                </a:lnTo>
                <a:lnTo>
                  <a:pt x="546409" y="338247"/>
                </a:lnTo>
                <a:close/>
                <a:moveTo>
                  <a:pt x="674788" y="167531"/>
                </a:moveTo>
                <a:lnTo>
                  <a:pt x="614721" y="310062"/>
                </a:lnTo>
                <a:lnTo>
                  <a:pt x="734800" y="310062"/>
                </a:lnTo>
                <a:lnTo>
                  <a:pt x="674788" y="167531"/>
                </a:lnTo>
                <a:close/>
                <a:moveTo>
                  <a:pt x="558275" y="310062"/>
                </a:moveTo>
                <a:lnTo>
                  <a:pt x="586535" y="310062"/>
                </a:lnTo>
                <a:lnTo>
                  <a:pt x="660703" y="134072"/>
                </a:lnTo>
                <a:lnTo>
                  <a:pt x="646588" y="100553"/>
                </a:lnTo>
                <a:lnTo>
                  <a:pt x="558275" y="310062"/>
                </a:lnTo>
                <a:close/>
              </a:path>
            </a:pathLst>
          </a:custGeom>
          <a:solidFill>
            <a:schemeClr val="tx1"/>
          </a:solidFill>
          <a:ln w="2892" cap="flat">
            <a:noFill/>
            <a:prstDash val="solid"/>
            <a:miter/>
          </a:ln>
        </p:spPr>
        <p:txBody>
          <a:bodyPr rtlCol="0" anchor="ctr"/>
          <a:lstStyle/>
          <a:p>
            <a:endParaRPr lang="de-DE"/>
          </a:p>
        </p:txBody>
      </p:sp>
      <p:grpSp>
        <p:nvGrpSpPr>
          <p:cNvPr id="58" name="Gruppieren 57">
            <a:extLst>
              <a:ext uri="{FF2B5EF4-FFF2-40B4-BE49-F238E27FC236}">
                <a16:creationId xmlns:a16="http://schemas.microsoft.com/office/drawing/2014/main" id="{9A6E8BA9-5951-4163-8A80-4621C65DA816}"/>
              </a:ext>
            </a:extLst>
          </p:cNvPr>
          <p:cNvGrpSpPr/>
          <p:nvPr userDrawn="1"/>
        </p:nvGrpSpPr>
        <p:grpSpPr>
          <a:xfrm>
            <a:off x="-390525" y="160153"/>
            <a:ext cx="333375" cy="136812"/>
            <a:chOff x="-133350" y="2711163"/>
            <a:chExt cx="333375" cy="136812"/>
          </a:xfrm>
        </p:grpSpPr>
        <p:cxnSp>
          <p:nvCxnSpPr>
            <p:cNvPr id="61" name="Gerader Verbinder 60">
              <a:extLst>
                <a:ext uri="{FF2B5EF4-FFF2-40B4-BE49-F238E27FC236}">
                  <a16:creationId xmlns:a16="http://schemas.microsoft.com/office/drawing/2014/main" id="{59DAB7DF-1308-4B09-91FE-7DF38D6584E7}"/>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2" name="Textfeld 61">
              <a:extLst>
                <a:ext uri="{FF2B5EF4-FFF2-40B4-BE49-F238E27FC236}">
                  <a16:creationId xmlns:a16="http://schemas.microsoft.com/office/drawing/2014/main" id="{87654828-5D94-4A05-BD5F-25792A149E05}"/>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63" name="Gruppieren 62">
            <a:extLst>
              <a:ext uri="{FF2B5EF4-FFF2-40B4-BE49-F238E27FC236}">
                <a16:creationId xmlns:a16="http://schemas.microsoft.com/office/drawing/2014/main" id="{9D3F2F75-1623-4F64-97FE-EA0C4D9FABDC}"/>
              </a:ext>
            </a:extLst>
          </p:cNvPr>
          <p:cNvGrpSpPr/>
          <p:nvPr userDrawn="1"/>
        </p:nvGrpSpPr>
        <p:grpSpPr>
          <a:xfrm>
            <a:off x="-390525" y="1131703"/>
            <a:ext cx="333375" cy="136812"/>
            <a:chOff x="-133350" y="2711163"/>
            <a:chExt cx="333375" cy="136812"/>
          </a:xfrm>
        </p:grpSpPr>
        <p:cxnSp>
          <p:nvCxnSpPr>
            <p:cNvPr id="64" name="Gerader Verbinder 63">
              <a:extLst>
                <a:ext uri="{FF2B5EF4-FFF2-40B4-BE49-F238E27FC236}">
                  <a16:creationId xmlns:a16="http://schemas.microsoft.com/office/drawing/2014/main" id="{B042E0F0-49A6-465F-A607-A4C2EFB5486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9D612980-2A2D-4E94-8238-9C67C608554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66" name="Gruppieren 65">
            <a:extLst>
              <a:ext uri="{FF2B5EF4-FFF2-40B4-BE49-F238E27FC236}">
                <a16:creationId xmlns:a16="http://schemas.microsoft.com/office/drawing/2014/main" id="{2CE76F8C-9B22-4BB3-B2D6-15EC2A58C7A7}"/>
              </a:ext>
            </a:extLst>
          </p:cNvPr>
          <p:cNvGrpSpPr/>
          <p:nvPr userDrawn="1"/>
        </p:nvGrpSpPr>
        <p:grpSpPr>
          <a:xfrm>
            <a:off x="-390525" y="1491963"/>
            <a:ext cx="333375" cy="136812"/>
            <a:chOff x="-133350" y="2711163"/>
            <a:chExt cx="333375" cy="136812"/>
          </a:xfrm>
        </p:grpSpPr>
        <p:cxnSp>
          <p:nvCxnSpPr>
            <p:cNvPr id="67" name="Gerader Verbinder 66">
              <a:extLst>
                <a:ext uri="{FF2B5EF4-FFF2-40B4-BE49-F238E27FC236}">
                  <a16:creationId xmlns:a16="http://schemas.microsoft.com/office/drawing/2014/main" id="{9C843E82-BEFA-4CF2-BA2F-3C80060D316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4762BE88-2459-479F-84FF-4DF483AA142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69" name="Gruppieren 68">
            <a:extLst>
              <a:ext uri="{FF2B5EF4-FFF2-40B4-BE49-F238E27FC236}">
                <a16:creationId xmlns:a16="http://schemas.microsoft.com/office/drawing/2014/main" id="{104E26F8-EA1A-4C6F-92E1-8F6F98ABFA13}"/>
              </a:ext>
            </a:extLst>
          </p:cNvPr>
          <p:cNvGrpSpPr/>
          <p:nvPr userDrawn="1"/>
        </p:nvGrpSpPr>
        <p:grpSpPr>
          <a:xfrm>
            <a:off x="-390525" y="3292188"/>
            <a:ext cx="333375" cy="136812"/>
            <a:chOff x="-133350" y="2711163"/>
            <a:chExt cx="333375" cy="136812"/>
          </a:xfrm>
        </p:grpSpPr>
        <p:cxnSp>
          <p:nvCxnSpPr>
            <p:cNvPr id="70" name="Gerader Verbinder 69">
              <a:extLst>
                <a:ext uri="{FF2B5EF4-FFF2-40B4-BE49-F238E27FC236}">
                  <a16:creationId xmlns:a16="http://schemas.microsoft.com/office/drawing/2014/main" id="{1A8A854C-301D-4327-AEA2-BCC20A88724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feld 70">
              <a:extLst>
                <a:ext uri="{FF2B5EF4-FFF2-40B4-BE49-F238E27FC236}">
                  <a16:creationId xmlns:a16="http://schemas.microsoft.com/office/drawing/2014/main" id="{5A547124-456E-49C6-8FC8-111D0AAFEB7F}"/>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72" name="Gruppieren 71">
            <a:extLst>
              <a:ext uri="{FF2B5EF4-FFF2-40B4-BE49-F238E27FC236}">
                <a16:creationId xmlns:a16="http://schemas.microsoft.com/office/drawing/2014/main" id="{73B26B5D-1FEC-45B5-B34A-6A1B50955F0E}"/>
              </a:ext>
            </a:extLst>
          </p:cNvPr>
          <p:cNvGrpSpPr/>
          <p:nvPr userDrawn="1"/>
        </p:nvGrpSpPr>
        <p:grpSpPr>
          <a:xfrm>
            <a:off x="-390525" y="6063963"/>
            <a:ext cx="333375" cy="136812"/>
            <a:chOff x="-133350" y="2711163"/>
            <a:chExt cx="333375" cy="136812"/>
          </a:xfrm>
        </p:grpSpPr>
        <p:cxnSp>
          <p:nvCxnSpPr>
            <p:cNvPr id="73" name="Gerader Verbinder 72">
              <a:extLst>
                <a:ext uri="{FF2B5EF4-FFF2-40B4-BE49-F238E27FC236}">
                  <a16:creationId xmlns:a16="http://schemas.microsoft.com/office/drawing/2014/main" id="{3423A679-4F5C-456E-AB6C-7A18EA3E5BA3}"/>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69754FAD-5E71-4087-B3E8-0FEC37E0D864}"/>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75" name="Gruppieren 74">
            <a:extLst>
              <a:ext uri="{FF2B5EF4-FFF2-40B4-BE49-F238E27FC236}">
                <a16:creationId xmlns:a16="http://schemas.microsoft.com/office/drawing/2014/main" id="{7C156EC4-BDB3-4DEA-9B78-E98FCFD2F54B}"/>
              </a:ext>
            </a:extLst>
          </p:cNvPr>
          <p:cNvGrpSpPr/>
          <p:nvPr userDrawn="1"/>
        </p:nvGrpSpPr>
        <p:grpSpPr>
          <a:xfrm>
            <a:off x="-390525" y="6495763"/>
            <a:ext cx="333375" cy="136812"/>
            <a:chOff x="-133350" y="2711163"/>
            <a:chExt cx="333375" cy="136812"/>
          </a:xfrm>
        </p:grpSpPr>
        <p:cxnSp>
          <p:nvCxnSpPr>
            <p:cNvPr id="76" name="Gerader Verbinder 75">
              <a:extLst>
                <a:ext uri="{FF2B5EF4-FFF2-40B4-BE49-F238E27FC236}">
                  <a16:creationId xmlns:a16="http://schemas.microsoft.com/office/drawing/2014/main" id="{9E9C384D-D46B-429F-9A97-86F6E3560FE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feld 76">
              <a:extLst>
                <a:ext uri="{FF2B5EF4-FFF2-40B4-BE49-F238E27FC236}">
                  <a16:creationId xmlns:a16="http://schemas.microsoft.com/office/drawing/2014/main" id="{64B7918E-86D1-49EB-8917-1468D42A6E25}"/>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78" name="Gruppieren 77">
            <a:extLst>
              <a:ext uri="{FF2B5EF4-FFF2-40B4-BE49-F238E27FC236}">
                <a16:creationId xmlns:a16="http://schemas.microsoft.com/office/drawing/2014/main" id="{750A6733-FD78-4442-98B4-E2BED64B460F}"/>
              </a:ext>
            </a:extLst>
          </p:cNvPr>
          <p:cNvGrpSpPr/>
          <p:nvPr userDrawn="1"/>
        </p:nvGrpSpPr>
        <p:grpSpPr>
          <a:xfrm rot="16200000">
            <a:off x="281643" y="-299136"/>
            <a:ext cx="333375" cy="136808"/>
            <a:chOff x="-133350" y="2711167"/>
            <a:chExt cx="333375" cy="136808"/>
          </a:xfrm>
        </p:grpSpPr>
        <p:cxnSp>
          <p:nvCxnSpPr>
            <p:cNvPr id="79" name="Gerader Verbinder 78">
              <a:extLst>
                <a:ext uri="{FF2B5EF4-FFF2-40B4-BE49-F238E27FC236}">
                  <a16:creationId xmlns:a16="http://schemas.microsoft.com/office/drawing/2014/main" id="{77BB574D-D198-49E4-874D-732C0CBD5BF0}"/>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0" name="Textfeld 79">
              <a:extLst>
                <a:ext uri="{FF2B5EF4-FFF2-40B4-BE49-F238E27FC236}">
                  <a16:creationId xmlns:a16="http://schemas.microsoft.com/office/drawing/2014/main" id="{67A72ACB-A6A0-450F-A8F3-9CA35EFC5560}"/>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81" name="Gruppieren 80">
            <a:extLst>
              <a:ext uri="{FF2B5EF4-FFF2-40B4-BE49-F238E27FC236}">
                <a16:creationId xmlns:a16="http://schemas.microsoft.com/office/drawing/2014/main" id="{C4970FA2-8D2D-462F-BD21-BDE052DC5824}"/>
              </a:ext>
            </a:extLst>
          </p:cNvPr>
          <p:cNvGrpSpPr/>
          <p:nvPr userDrawn="1"/>
        </p:nvGrpSpPr>
        <p:grpSpPr>
          <a:xfrm rot="16200000">
            <a:off x="5752963" y="-299136"/>
            <a:ext cx="333375" cy="136804"/>
            <a:chOff x="-133350" y="2711171"/>
            <a:chExt cx="333375" cy="136804"/>
          </a:xfrm>
        </p:grpSpPr>
        <p:cxnSp>
          <p:nvCxnSpPr>
            <p:cNvPr id="82" name="Gerader Verbinder 81">
              <a:extLst>
                <a:ext uri="{FF2B5EF4-FFF2-40B4-BE49-F238E27FC236}">
                  <a16:creationId xmlns:a16="http://schemas.microsoft.com/office/drawing/2014/main" id="{A7C30986-FB99-416E-BC3E-3BAEC067C11C}"/>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4CE018F4-A860-49B3-B4CD-A328759F15C6}"/>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84" name="Gruppieren 83">
            <a:extLst>
              <a:ext uri="{FF2B5EF4-FFF2-40B4-BE49-F238E27FC236}">
                <a16:creationId xmlns:a16="http://schemas.microsoft.com/office/drawing/2014/main" id="{7C2BACBD-0A67-4A9A-B5DC-10C76F5DE4C2}"/>
              </a:ext>
            </a:extLst>
          </p:cNvPr>
          <p:cNvGrpSpPr/>
          <p:nvPr userDrawn="1"/>
        </p:nvGrpSpPr>
        <p:grpSpPr>
          <a:xfrm>
            <a:off x="6203950" y="-397424"/>
            <a:ext cx="124906" cy="333375"/>
            <a:chOff x="6416680" y="-397424"/>
            <a:chExt cx="124906" cy="333375"/>
          </a:xfrm>
        </p:grpSpPr>
        <p:cxnSp>
          <p:nvCxnSpPr>
            <p:cNvPr id="85" name="Gerader Verbinder 84">
              <a:extLst>
                <a:ext uri="{FF2B5EF4-FFF2-40B4-BE49-F238E27FC236}">
                  <a16:creationId xmlns:a16="http://schemas.microsoft.com/office/drawing/2014/main" id="{65F81584-9968-42FA-B3A9-1C13CEAE92A8}"/>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B6D353C6-61DE-4475-8AC6-6D8AF12D49FB}"/>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87" name="Gerader Verbinder 86">
            <a:extLst>
              <a:ext uri="{FF2B5EF4-FFF2-40B4-BE49-F238E27FC236}">
                <a16:creationId xmlns:a16="http://schemas.microsoft.com/office/drawing/2014/main" id="{935008F2-D1D5-498F-9932-727B677C0ADE}"/>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8" name="Gruppieren 87">
            <a:extLst>
              <a:ext uri="{FF2B5EF4-FFF2-40B4-BE49-F238E27FC236}">
                <a16:creationId xmlns:a16="http://schemas.microsoft.com/office/drawing/2014/main" id="{9E72FA59-B055-4F1F-8F32-E797C18F96F9}"/>
              </a:ext>
            </a:extLst>
          </p:cNvPr>
          <p:cNvGrpSpPr/>
          <p:nvPr userDrawn="1"/>
        </p:nvGrpSpPr>
        <p:grpSpPr>
          <a:xfrm rot="16200000">
            <a:off x="11447325" y="-299139"/>
            <a:ext cx="333375" cy="136800"/>
            <a:chOff x="-133350" y="2711175"/>
            <a:chExt cx="333375" cy="136800"/>
          </a:xfrm>
        </p:grpSpPr>
        <p:cxnSp>
          <p:nvCxnSpPr>
            <p:cNvPr id="89" name="Gerader Verbinder 88">
              <a:extLst>
                <a:ext uri="{FF2B5EF4-FFF2-40B4-BE49-F238E27FC236}">
                  <a16:creationId xmlns:a16="http://schemas.microsoft.com/office/drawing/2014/main" id="{B89FA96C-C88D-4C6A-BE88-F3E3083BC518}"/>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0" name="Textfeld 89">
              <a:extLst>
                <a:ext uri="{FF2B5EF4-FFF2-40B4-BE49-F238E27FC236}">
                  <a16:creationId xmlns:a16="http://schemas.microsoft.com/office/drawing/2014/main" id="{CD67028C-ACEA-4E1C-BF3F-B09177D4335E}"/>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91" name="Grafik 3">
            <a:extLst>
              <a:ext uri="{FF2B5EF4-FFF2-40B4-BE49-F238E27FC236}">
                <a16:creationId xmlns:a16="http://schemas.microsoft.com/office/drawing/2014/main" id="{63B15E59-1DC8-4E69-A2E3-B7C301F85A74}"/>
              </a:ext>
            </a:extLst>
          </p:cNvPr>
          <p:cNvGrpSpPr/>
          <p:nvPr userDrawn="1"/>
        </p:nvGrpSpPr>
        <p:grpSpPr>
          <a:xfrm>
            <a:off x="510639" y="293688"/>
            <a:ext cx="2594512" cy="327278"/>
            <a:chOff x="2242184" y="2525076"/>
            <a:chExt cx="7709534" cy="972502"/>
          </a:xfrm>
          <a:solidFill>
            <a:schemeClr val="tx1"/>
          </a:solidFill>
        </p:grpSpPr>
        <p:sp>
          <p:nvSpPr>
            <p:cNvPr id="92" name="Freihandform: Form 91">
              <a:extLst>
                <a:ext uri="{FF2B5EF4-FFF2-40B4-BE49-F238E27FC236}">
                  <a16:creationId xmlns:a16="http://schemas.microsoft.com/office/drawing/2014/main" id="{31479838-9F74-4673-9EBF-71D7160465DB}"/>
                </a:ext>
              </a:extLst>
            </p:cNvPr>
            <p:cNvSpPr/>
            <p:nvPr/>
          </p:nvSpPr>
          <p:spPr>
            <a:xfrm>
              <a:off x="2269806" y="2545079"/>
              <a:ext cx="232409" cy="369569"/>
            </a:xfrm>
            <a:custGeom>
              <a:avLst/>
              <a:gdLst>
                <a:gd name="connsiteX0" fmla="*/ 232410 w 232409"/>
                <a:gd name="connsiteY0" fmla="*/ 60960 h 369569"/>
                <a:gd name="connsiteX1" fmla="*/ 65723 w 232409"/>
                <a:gd name="connsiteY1" fmla="*/ 60960 h 369569"/>
                <a:gd name="connsiteX2" fmla="*/ 65723 w 232409"/>
                <a:gd name="connsiteY2" fmla="*/ 152400 h 369569"/>
                <a:gd name="connsiteX3" fmla="*/ 189547 w 232409"/>
                <a:gd name="connsiteY3" fmla="*/ 152400 h 369569"/>
                <a:gd name="connsiteX4" fmla="*/ 189547 w 232409"/>
                <a:gd name="connsiteY4" fmla="*/ 212408 h 369569"/>
                <a:gd name="connsiteX5" fmla="*/ 65723 w 232409"/>
                <a:gd name="connsiteY5" fmla="*/ 212408 h 369569"/>
                <a:gd name="connsiteX6" fmla="*/ 65723 w 232409"/>
                <a:gd name="connsiteY6" fmla="*/ 369570 h 369569"/>
                <a:gd name="connsiteX7" fmla="*/ 0 w 232409"/>
                <a:gd name="connsiteY7" fmla="*/ 369570 h 369569"/>
                <a:gd name="connsiteX8" fmla="*/ 0 w 232409"/>
                <a:gd name="connsiteY8" fmla="*/ 0 h 369569"/>
                <a:gd name="connsiteX9" fmla="*/ 231458 w 232409"/>
                <a:gd name="connsiteY9" fmla="*/ 0 h 369569"/>
                <a:gd name="connsiteX10" fmla="*/ 231458 w 232409"/>
                <a:gd name="connsiteY10" fmla="*/ 60960 h 369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409" h="369569">
                  <a:moveTo>
                    <a:pt x="232410" y="60960"/>
                  </a:moveTo>
                  <a:lnTo>
                    <a:pt x="65723" y="60960"/>
                  </a:lnTo>
                  <a:lnTo>
                    <a:pt x="65723" y="152400"/>
                  </a:lnTo>
                  <a:lnTo>
                    <a:pt x="189547" y="152400"/>
                  </a:lnTo>
                  <a:lnTo>
                    <a:pt x="189547" y="212408"/>
                  </a:lnTo>
                  <a:lnTo>
                    <a:pt x="65723" y="212408"/>
                  </a:lnTo>
                  <a:lnTo>
                    <a:pt x="65723" y="369570"/>
                  </a:lnTo>
                  <a:lnTo>
                    <a:pt x="0" y="369570"/>
                  </a:lnTo>
                  <a:lnTo>
                    <a:pt x="0" y="0"/>
                  </a:lnTo>
                  <a:lnTo>
                    <a:pt x="231458" y="0"/>
                  </a:lnTo>
                  <a:lnTo>
                    <a:pt x="231458" y="60960"/>
                  </a:lnTo>
                  <a:close/>
                </a:path>
              </a:pathLst>
            </a:custGeom>
            <a:grpFill/>
            <a:ln w="9525" cap="flat">
              <a:noFill/>
              <a:prstDash val="solid"/>
              <a:miter/>
            </a:ln>
          </p:spPr>
          <p:txBody>
            <a:bodyPr rtlCol="0" anchor="ctr"/>
            <a:lstStyle/>
            <a:p>
              <a:endParaRPr lang="de-DE"/>
            </a:p>
          </p:txBody>
        </p:sp>
        <p:sp>
          <p:nvSpPr>
            <p:cNvPr id="93" name="Freihandform: Form 92">
              <a:extLst>
                <a:ext uri="{FF2B5EF4-FFF2-40B4-BE49-F238E27FC236}">
                  <a16:creationId xmlns:a16="http://schemas.microsoft.com/office/drawing/2014/main" id="{853C65E7-B88C-42F7-937F-8DB98A4E9FCC}"/>
                </a:ext>
              </a:extLst>
            </p:cNvPr>
            <p:cNvSpPr/>
            <p:nvPr/>
          </p:nvSpPr>
          <p:spPr>
            <a:xfrm>
              <a:off x="2538412"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2"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7" y="-710"/>
                    <a:pt x="150495" y="1195"/>
                    <a:pt x="160020" y="5005"/>
                  </a:cubicBezTo>
                  <a:close/>
                </a:path>
              </a:pathLst>
            </a:custGeom>
            <a:grpFill/>
            <a:ln w="9525" cap="flat">
              <a:noFill/>
              <a:prstDash val="solid"/>
              <a:miter/>
            </a:ln>
          </p:spPr>
          <p:txBody>
            <a:bodyPr rtlCol="0" anchor="ctr"/>
            <a:lstStyle/>
            <a:p>
              <a:endParaRPr lang="de-DE"/>
            </a:p>
          </p:txBody>
        </p:sp>
        <p:sp>
          <p:nvSpPr>
            <p:cNvPr id="94" name="Freihandform: Form 93">
              <a:extLst>
                <a:ext uri="{FF2B5EF4-FFF2-40B4-BE49-F238E27FC236}">
                  <a16:creationId xmlns:a16="http://schemas.microsoft.com/office/drawing/2014/main" id="{758B2ACA-719E-43F3-9EC0-0034F9047CBB}"/>
                </a:ext>
              </a:extLst>
            </p:cNvPr>
            <p:cNvSpPr/>
            <p:nvPr/>
          </p:nvSpPr>
          <p:spPr>
            <a:xfrm>
              <a:off x="2743199"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8" y="0"/>
                    <a:pt x="39052"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95" name="Freihandform: Form 94">
              <a:extLst>
                <a:ext uri="{FF2B5EF4-FFF2-40B4-BE49-F238E27FC236}">
                  <a16:creationId xmlns:a16="http://schemas.microsoft.com/office/drawing/2014/main" id="{35EE226D-3234-43F6-8BB4-C0E371601E92}"/>
                </a:ext>
              </a:extLst>
            </p:cNvPr>
            <p:cNvSpPr/>
            <p:nvPr/>
          </p:nvSpPr>
          <p:spPr>
            <a:xfrm>
              <a:off x="2879407"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1913 w 242887"/>
                <a:gd name="connsiteY10" fmla="*/ 115253 h 279082"/>
                <a:gd name="connsiteX11" fmla="*/ 182880 w 242887"/>
                <a:gd name="connsiteY11" fmla="*/ 115253 h 279082"/>
                <a:gd name="connsiteX12" fmla="*/ 123825 w 242887"/>
                <a:gd name="connsiteY12" fmla="*/ 50482 h 279082"/>
                <a:gd name="connsiteX13" fmla="*/ 61913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2402" y="279083"/>
                    <a:pt x="132397" y="279083"/>
                  </a:cubicBezTo>
                  <a:close/>
                  <a:moveTo>
                    <a:pt x="61913" y="115253"/>
                  </a:moveTo>
                  <a:lnTo>
                    <a:pt x="182880" y="115253"/>
                  </a:lnTo>
                  <a:cubicBezTo>
                    <a:pt x="180022" y="74295"/>
                    <a:pt x="159067" y="50482"/>
                    <a:pt x="123825" y="50482"/>
                  </a:cubicBezTo>
                  <a:cubicBezTo>
                    <a:pt x="89535" y="50482"/>
                    <a:pt x="67627" y="74295"/>
                    <a:pt x="61913" y="115253"/>
                  </a:cubicBezTo>
                  <a:close/>
                </a:path>
              </a:pathLst>
            </a:custGeom>
            <a:grpFill/>
            <a:ln w="9525" cap="flat">
              <a:noFill/>
              <a:prstDash val="solid"/>
              <a:miter/>
            </a:ln>
          </p:spPr>
          <p:txBody>
            <a:bodyPr rtlCol="0" anchor="ctr"/>
            <a:lstStyle/>
            <a:p>
              <a:endParaRPr lang="de-DE"/>
            </a:p>
          </p:txBody>
        </p:sp>
        <p:sp>
          <p:nvSpPr>
            <p:cNvPr id="96" name="Freihandform: Form 95">
              <a:extLst>
                <a:ext uri="{FF2B5EF4-FFF2-40B4-BE49-F238E27FC236}">
                  <a16:creationId xmlns:a16="http://schemas.microsoft.com/office/drawing/2014/main" id="{A7EFAE98-DF8E-4D8F-BA4F-2EDBA3177CFC}"/>
                </a:ext>
              </a:extLst>
            </p:cNvPr>
            <p:cNvSpPr/>
            <p:nvPr/>
          </p:nvSpPr>
          <p:spPr>
            <a:xfrm>
              <a:off x="317753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2 w 248602"/>
                <a:gd name="connsiteY5" fmla="*/ 0 h 396239"/>
                <a:gd name="connsiteX6" fmla="*/ 248602 w 248602"/>
                <a:gd name="connsiteY6" fmla="*/ 389573 h 396239"/>
                <a:gd name="connsiteX7" fmla="*/ 187642 w 248602"/>
                <a:gd name="connsiteY7" fmla="*/ 389573 h 396239"/>
                <a:gd name="connsiteX8" fmla="*/ 187642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0960 w 248602"/>
                <a:gd name="connsiteY12" fmla="*/ 255270 h 396239"/>
                <a:gd name="connsiteX13" fmla="*/ 122872 w 248602"/>
                <a:gd name="connsiteY13" fmla="*/ 340995 h 396239"/>
                <a:gd name="connsiteX14" fmla="*/ 186690 w 248602"/>
                <a:gd name="connsiteY14" fmla="*/ 305753 h 396239"/>
                <a:gd name="connsiteX15" fmla="*/ 186690 w 248602"/>
                <a:gd name="connsiteY15" fmla="*/ 207645 h 396239"/>
                <a:gd name="connsiteX16" fmla="*/ 122872 w 248602"/>
                <a:gd name="connsiteY16" fmla="*/ 172402 h 396239"/>
                <a:gd name="connsiteX17" fmla="*/ 60960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2" y="130493"/>
                    <a:pt x="185738" y="152400"/>
                  </a:cubicBezTo>
                  <a:lnTo>
                    <a:pt x="186690" y="152400"/>
                  </a:lnTo>
                  <a:lnTo>
                    <a:pt x="186690" y="15240"/>
                  </a:lnTo>
                  <a:lnTo>
                    <a:pt x="248602" y="0"/>
                  </a:lnTo>
                  <a:lnTo>
                    <a:pt x="248602" y="389573"/>
                  </a:lnTo>
                  <a:lnTo>
                    <a:pt x="187642" y="389573"/>
                  </a:lnTo>
                  <a:lnTo>
                    <a:pt x="187642" y="358140"/>
                  </a:lnTo>
                  <a:lnTo>
                    <a:pt x="186690" y="358140"/>
                  </a:lnTo>
                  <a:cubicBezTo>
                    <a:pt x="167640" y="381953"/>
                    <a:pt x="140017" y="396240"/>
                    <a:pt x="106680" y="396240"/>
                  </a:cubicBezTo>
                  <a:cubicBezTo>
                    <a:pt x="43815" y="395288"/>
                    <a:pt x="0" y="340995"/>
                    <a:pt x="0" y="255270"/>
                  </a:cubicBezTo>
                  <a:close/>
                  <a:moveTo>
                    <a:pt x="60960" y="255270"/>
                  </a:moveTo>
                  <a:cubicBezTo>
                    <a:pt x="60960" y="309563"/>
                    <a:pt x="83820" y="340995"/>
                    <a:pt x="122872" y="340995"/>
                  </a:cubicBezTo>
                  <a:cubicBezTo>
                    <a:pt x="146685" y="340995"/>
                    <a:pt x="166688" y="329565"/>
                    <a:pt x="186690" y="305753"/>
                  </a:cubicBezTo>
                  <a:lnTo>
                    <a:pt x="186690" y="207645"/>
                  </a:lnTo>
                  <a:cubicBezTo>
                    <a:pt x="168592" y="183833"/>
                    <a:pt x="148590" y="172402"/>
                    <a:pt x="122872" y="172402"/>
                  </a:cubicBezTo>
                  <a:cubicBezTo>
                    <a:pt x="82867" y="172402"/>
                    <a:pt x="60960" y="201930"/>
                    <a:pt x="60960" y="255270"/>
                  </a:cubicBezTo>
                  <a:close/>
                </a:path>
              </a:pathLst>
            </a:custGeom>
            <a:grpFill/>
            <a:ln w="9525" cap="flat">
              <a:noFill/>
              <a:prstDash val="solid"/>
              <a:miter/>
            </a:ln>
          </p:spPr>
          <p:txBody>
            <a:bodyPr rtlCol="0" anchor="ctr"/>
            <a:lstStyle/>
            <a:p>
              <a:endParaRPr lang="de-DE"/>
            </a:p>
          </p:txBody>
        </p:sp>
        <p:sp>
          <p:nvSpPr>
            <p:cNvPr id="97" name="Freihandform: Form 96">
              <a:extLst>
                <a:ext uri="{FF2B5EF4-FFF2-40B4-BE49-F238E27FC236}">
                  <a16:creationId xmlns:a16="http://schemas.microsoft.com/office/drawing/2014/main" id="{5B44E1B9-32E5-4A3A-8DDB-8859CA78DEA6}"/>
                </a:ext>
              </a:extLst>
            </p:cNvPr>
            <p:cNvSpPr/>
            <p:nvPr/>
          </p:nvSpPr>
          <p:spPr>
            <a:xfrm>
              <a:off x="3509009"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98" name="Freihandform: Form 97">
              <a:extLst>
                <a:ext uri="{FF2B5EF4-FFF2-40B4-BE49-F238E27FC236}">
                  <a16:creationId xmlns:a16="http://schemas.microsoft.com/office/drawing/2014/main" id="{A113CC62-1A03-4F2F-81E6-89FD73E20543}"/>
                </a:ext>
              </a:extLst>
            </p:cNvPr>
            <p:cNvSpPr/>
            <p:nvPr/>
          </p:nvSpPr>
          <p:spPr>
            <a:xfrm>
              <a:off x="3712844" y="2528887"/>
              <a:ext cx="79057" cy="384810"/>
            </a:xfrm>
            <a:custGeom>
              <a:avLst/>
              <a:gdLst>
                <a:gd name="connsiteX0" fmla="*/ 79058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8 w 79057"/>
                <a:gd name="connsiteY4" fmla="*/ 38100 h 384810"/>
                <a:gd name="connsiteX5" fmla="*/ 71438 w 79057"/>
                <a:gd name="connsiteY5" fmla="*/ 384810 h 384810"/>
                <a:gd name="connsiteX6" fmla="*/ 9525 w 79057"/>
                <a:gd name="connsiteY6" fmla="*/ 384810 h 384810"/>
                <a:gd name="connsiteX7" fmla="*/ 9525 w 79057"/>
                <a:gd name="connsiteY7" fmla="*/ 118110 h 384810"/>
                <a:gd name="connsiteX8" fmla="*/ 71438 w 79057"/>
                <a:gd name="connsiteY8" fmla="*/ 118110 h 384810"/>
                <a:gd name="connsiteX9" fmla="*/ 71438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2" y="76200"/>
                  </a:cubicBezTo>
                  <a:cubicBezTo>
                    <a:pt x="17145" y="76200"/>
                    <a:pt x="0" y="60960"/>
                    <a:pt x="0" y="38100"/>
                  </a:cubicBezTo>
                  <a:cubicBezTo>
                    <a:pt x="0" y="16193"/>
                    <a:pt x="18097" y="0"/>
                    <a:pt x="39052" y="0"/>
                  </a:cubicBezTo>
                  <a:cubicBezTo>
                    <a:pt x="61913" y="0"/>
                    <a:pt x="79058" y="16193"/>
                    <a:pt x="79058" y="38100"/>
                  </a:cubicBezTo>
                  <a:close/>
                  <a:moveTo>
                    <a:pt x="71438" y="384810"/>
                  </a:moveTo>
                  <a:lnTo>
                    <a:pt x="9525" y="384810"/>
                  </a:lnTo>
                  <a:lnTo>
                    <a:pt x="9525" y="118110"/>
                  </a:lnTo>
                  <a:lnTo>
                    <a:pt x="71438" y="118110"/>
                  </a:lnTo>
                  <a:lnTo>
                    <a:pt x="71438" y="384810"/>
                  </a:lnTo>
                  <a:close/>
                </a:path>
              </a:pathLst>
            </a:custGeom>
            <a:grpFill/>
            <a:ln w="9525" cap="flat">
              <a:noFill/>
              <a:prstDash val="solid"/>
              <a:miter/>
            </a:ln>
          </p:spPr>
          <p:txBody>
            <a:bodyPr rtlCol="0" anchor="ctr"/>
            <a:lstStyle/>
            <a:p>
              <a:endParaRPr lang="de-DE"/>
            </a:p>
          </p:txBody>
        </p:sp>
        <p:sp>
          <p:nvSpPr>
            <p:cNvPr id="99" name="Freihandform: Form 98">
              <a:extLst>
                <a:ext uri="{FF2B5EF4-FFF2-40B4-BE49-F238E27FC236}">
                  <a16:creationId xmlns:a16="http://schemas.microsoft.com/office/drawing/2014/main" id="{AEAF2AAD-7F92-4C68-919A-54ED1D8E07B7}"/>
                </a:ext>
              </a:extLst>
            </p:cNvPr>
            <p:cNvSpPr/>
            <p:nvPr/>
          </p:nvSpPr>
          <p:spPr>
            <a:xfrm>
              <a:off x="3850957" y="2640329"/>
              <a:ext cx="224789" cy="280034"/>
            </a:xfrm>
            <a:custGeom>
              <a:avLst/>
              <a:gdLst>
                <a:gd name="connsiteX0" fmla="*/ 222885 w 224789"/>
                <a:gd name="connsiteY0" fmla="*/ 237172 h 280034"/>
                <a:gd name="connsiteX1" fmla="*/ 127635 w 224789"/>
                <a:gd name="connsiteY1" fmla="*/ 280035 h 280034"/>
                <a:gd name="connsiteX2" fmla="*/ 0 w 224789"/>
                <a:gd name="connsiteY2" fmla="*/ 140970 h 280034"/>
                <a:gd name="connsiteX3" fmla="*/ 128588 w 224789"/>
                <a:gd name="connsiteY3" fmla="*/ 0 h 280034"/>
                <a:gd name="connsiteX4" fmla="*/ 224790 w 224789"/>
                <a:gd name="connsiteY4" fmla="*/ 45720 h 280034"/>
                <a:gd name="connsiteX5" fmla="*/ 181927 w 224789"/>
                <a:gd name="connsiteY5" fmla="*/ 86678 h 280034"/>
                <a:gd name="connsiteX6" fmla="*/ 128588 w 224789"/>
                <a:gd name="connsiteY6" fmla="*/ 57150 h 280034"/>
                <a:gd name="connsiteX7" fmla="*/ 62865 w 224789"/>
                <a:gd name="connsiteY7" fmla="*/ 140018 h 280034"/>
                <a:gd name="connsiteX8" fmla="*/ 128588 w 224789"/>
                <a:gd name="connsiteY8" fmla="*/ 222885 h 280034"/>
                <a:gd name="connsiteX9" fmla="*/ 183833 w 224789"/>
                <a:gd name="connsiteY9" fmla="*/ 193358 h 280034"/>
                <a:gd name="connsiteX10" fmla="*/ 222885 w 224789"/>
                <a:gd name="connsiteY10" fmla="*/ 237172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89" h="280034">
                  <a:moveTo>
                    <a:pt x="222885" y="237172"/>
                  </a:moveTo>
                  <a:cubicBezTo>
                    <a:pt x="196215" y="266700"/>
                    <a:pt x="165735" y="280035"/>
                    <a:pt x="127635" y="280035"/>
                  </a:cubicBezTo>
                  <a:cubicBezTo>
                    <a:pt x="51435" y="280035"/>
                    <a:pt x="0" y="224790"/>
                    <a:pt x="0" y="140970"/>
                  </a:cubicBezTo>
                  <a:cubicBezTo>
                    <a:pt x="0" y="57150"/>
                    <a:pt x="51435" y="0"/>
                    <a:pt x="128588" y="0"/>
                  </a:cubicBezTo>
                  <a:cubicBezTo>
                    <a:pt x="168592" y="0"/>
                    <a:pt x="200977" y="15240"/>
                    <a:pt x="224790" y="45720"/>
                  </a:cubicBezTo>
                  <a:lnTo>
                    <a:pt x="181927" y="86678"/>
                  </a:lnTo>
                  <a:cubicBezTo>
                    <a:pt x="166688" y="66675"/>
                    <a:pt x="149542" y="57150"/>
                    <a:pt x="128588" y="57150"/>
                  </a:cubicBezTo>
                  <a:cubicBezTo>
                    <a:pt x="89535" y="57150"/>
                    <a:pt x="62865" y="89535"/>
                    <a:pt x="62865" y="140018"/>
                  </a:cubicBezTo>
                  <a:cubicBezTo>
                    <a:pt x="62865" y="189547"/>
                    <a:pt x="89535" y="222885"/>
                    <a:pt x="128588" y="222885"/>
                  </a:cubicBezTo>
                  <a:cubicBezTo>
                    <a:pt x="149542" y="222885"/>
                    <a:pt x="166688" y="213360"/>
                    <a:pt x="183833" y="193358"/>
                  </a:cubicBezTo>
                  <a:lnTo>
                    <a:pt x="222885" y="237172"/>
                  </a:lnTo>
                  <a:close/>
                </a:path>
              </a:pathLst>
            </a:custGeom>
            <a:grpFill/>
            <a:ln w="9525" cap="flat">
              <a:noFill/>
              <a:prstDash val="solid"/>
              <a:miter/>
            </a:ln>
          </p:spPr>
          <p:txBody>
            <a:bodyPr rtlCol="0" anchor="ctr"/>
            <a:lstStyle/>
            <a:p>
              <a:endParaRPr lang="de-DE"/>
            </a:p>
          </p:txBody>
        </p:sp>
        <p:sp>
          <p:nvSpPr>
            <p:cNvPr id="100" name="Freihandform: Form 99">
              <a:extLst>
                <a:ext uri="{FF2B5EF4-FFF2-40B4-BE49-F238E27FC236}">
                  <a16:creationId xmlns:a16="http://schemas.microsoft.com/office/drawing/2014/main" id="{5FFE12AD-2431-47E8-ABC4-3D8E3A605297}"/>
                </a:ext>
              </a:extLst>
            </p:cNvPr>
            <p:cNvSpPr/>
            <p:nvPr/>
          </p:nvSpPr>
          <p:spPr>
            <a:xfrm>
              <a:off x="4129087" y="2525076"/>
              <a:ext cx="229552" cy="389572"/>
            </a:xfrm>
            <a:custGeom>
              <a:avLst/>
              <a:gdLst>
                <a:gd name="connsiteX0" fmla="*/ 229553 w 229552"/>
                <a:gd name="connsiteY0" fmla="*/ 388620 h 389572"/>
                <a:gd name="connsiteX1" fmla="*/ 167640 w 229552"/>
                <a:gd name="connsiteY1" fmla="*/ 388620 h 389572"/>
                <a:gd name="connsiteX2" fmla="*/ 167640 w 229552"/>
                <a:gd name="connsiteY2" fmla="*/ 236220 h 389572"/>
                <a:gd name="connsiteX3" fmla="*/ 118110 w 229552"/>
                <a:gd name="connsiteY3" fmla="*/ 171450 h 389572"/>
                <a:gd name="connsiteX4" fmla="*/ 62865 w 229552"/>
                <a:gd name="connsiteY4" fmla="*/ 236220 h 389572"/>
                <a:gd name="connsiteX5" fmla="*/ 62865 w 229552"/>
                <a:gd name="connsiteY5" fmla="*/ 389573 h 389572"/>
                <a:gd name="connsiteX6" fmla="*/ 0 w 229552"/>
                <a:gd name="connsiteY6" fmla="*/ 389573 h 389572"/>
                <a:gd name="connsiteX7" fmla="*/ 0 w 229552"/>
                <a:gd name="connsiteY7" fmla="*/ 15240 h 389572"/>
                <a:gd name="connsiteX8" fmla="*/ 61913 w 229552"/>
                <a:gd name="connsiteY8" fmla="*/ 0 h 389572"/>
                <a:gd name="connsiteX9" fmla="*/ 61913 w 229552"/>
                <a:gd name="connsiteY9" fmla="*/ 155258 h 389572"/>
                <a:gd name="connsiteX10" fmla="*/ 62865 w 229552"/>
                <a:gd name="connsiteY10" fmla="*/ 155258 h 389572"/>
                <a:gd name="connsiteX11" fmla="*/ 140970 w 229552"/>
                <a:gd name="connsiteY11" fmla="*/ 116205 h 389572"/>
                <a:gd name="connsiteX12" fmla="*/ 228600 w 229552"/>
                <a:gd name="connsiteY12" fmla="*/ 223838 h 389572"/>
                <a:gd name="connsiteX13" fmla="*/ 228600 w 229552"/>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389572">
                  <a:moveTo>
                    <a:pt x="229553" y="388620"/>
                  </a:moveTo>
                  <a:lnTo>
                    <a:pt x="167640" y="388620"/>
                  </a:lnTo>
                  <a:lnTo>
                    <a:pt x="167640" y="236220"/>
                  </a:lnTo>
                  <a:cubicBezTo>
                    <a:pt x="167640" y="197168"/>
                    <a:pt x="155257" y="171450"/>
                    <a:pt x="118110" y="171450"/>
                  </a:cubicBezTo>
                  <a:cubicBezTo>
                    <a:pt x="75247" y="171450"/>
                    <a:pt x="62865" y="205740"/>
                    <a:pt x="62865" y="236220"/>
                  </a:cubicBezTo>
                  <a:lnTo>
                    <a:pt x="62865" y="389573"/>
                  </a:lnTo>
                  <a:lnTo>
                    <a:pt x="0" y="389573"/>
                  </a:lnTo>
                  <a:lnTo>
                    <a:pt x="0" y="15240"/>
                  </a:lnTo>
                  <a:lnTo>
                    <a:pt x="61913" y="0"/>
                  </a:lnTo>
                  <a:lnTo>
                    <a:pt x="61913" y="155258"/>
                  </a:lnTo>
                  <a:lnTo>
                    <a:pt x="62865" y="155258"/>
                  </a:lnTo>
                  <a:cubicBezTo>
                    <a:pt x="78105" y="131445"/>
                    <a:pt x="105728" y="116205"/>
                    <a:pt x="140970" y="116205"/>
                  </a:cubicBezTo>
                  <a:cubicBezTo>
                    <a:pt x="202882"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01" name="Freihandform: Form 100">
              <a:extLst>
                <a:ext uri="{FF2B5EF4-FFF2-40B4-BE49-F238E27FC236}">
                  <a16:creationId xmlns:a16="http://schemas.microsoft.com/office/drawing/2014/main" id="{DAA0DE08-F7C2-4423-8FFE-8532F2A5C6FD}"/>
                </a:ext>
              </a:extLst>
            </p:cNvPr>
            <p:cNvSpPr/>
            <p:nvPr/>
          </p:nvSpPr>
          <p:spPr>
            <a:xfrm>
              <a:off x="4430077" y="2721291"/>
              <a:ext cx="130492" cy="59055"/>
            </a:xfrm>
            <a:custGeom>
              <a:avLst/>
              <a:gdLst>
                <a:gd name="connsiteX0" fmla="*/ 130492 w 130492"/>
                <a:gd name="connsiteY0" fmla="*/ 59055 h 59055"/>
                <a:gd name="connsiteX1" fmla="*/ 0 w 130492"/>
                <a:gd name="connsiteY1" fmla="*/ 59055 h 59055"/>
                <a:gd name="connsiteX2" fmla="*/ 0 w 130492"/>
                <a:gd name="connsiteY2" fmla="*/ 0 h 59055"/>
                <a:gd name="connsiteX3" fmla="*/ 130492 w 130492"/>
                <a:gd name="connsiteY3" fmla="*/ 0 h 59055"/>
                <a:gd name="connsiteX4" fmla="*/ 130492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2" y="59055"/>
                  </a:moveTo>
                  <a:lnTo>
                    <a:pt x="0" y="59055"/>
                  </a:lnTo>
                  <a:lnTo>
                    <a:pt x="0" y="0"/>
                  </a:lnTo>
                  <a:lnTo>
                    <a:pt x="130492" y="0"/>
                  </a:lnTo>
                  <a:lnTo>
                    <a:pt x="130492" y="59055"/>
                  </a:lnTo>
                  <a:close/>
                </a:path>
              </a:pathLst>
            </a:custGeom>
            <a:grpFill/>
            <a:ln w="9525" cap="flat">
              <a:noFill/>
              <a:prstDash val="solid"/>
              <a:miter/>
            </a:ln>
          </p:spPr>
          <p:txBody>
            <a:bodyPr rtlCol="0" anchor="ctr"/>
            <a:lstStyle/>
            <a:p>
              <a:endParaRPr lang="de-DE"/>
            </a:p>
          </p:txBody>
        </p:sp>
        <p:sp>
          <p:nvSpPr>
            <p:cNvPr id="102" name="Freihandform: Form 101">
              <a:extLst>
                <a:ext uri="{FF2B5EF4-FFF2-40B4-BE49-F238E27FC236}">
                  <a16:creationId xmlns:a16="http://schemas.microsoft.com/office/drawing/2014/main" id="{9FA5E0D5-28AF-4E95-B133-86F7102C0A96}"/>
                </a:ext>
              </a:extLst>
            </p:cNvPr>
            <p:cNvSpPr/>
            <p:nvPr/>
          </p:nvSpPr>
          <p:spPr>
            <a:xfrm>
              <a:off x="4593906" y="2545079"/>
              <a:ext cx="342900" cy="368617"/>
            </a:xfrm>
            <a:custGeom>
              <a:avLst/>
              <a:gdLst>
                <a:gd name="connsiteX0" fmla="*/ 136208 w 342900"/>
                <a:gd name="connsiteY0" fmla="*/ 0 h 368617"/>
                <a:gd name="connsiteX1" fmla="*/ 205740 w 342900"/>
                <a:gd name="connsiteY1" fmla="*/ 0 h 368617"/>
                <a:gd name="connsiteX2" fmla="*/ 342900 w 342900"/>
                <a:gd name="connsiteY2" fmla="*/ 368618 h 368617"/>
                <a:gd name="connsiteX3" fmla="*/ 271463 w 342900"/>
                <a:gd name="connsiteY3" fmla="*/ 368618 h 368617"/>
                <a:gd name="connsiteX4" fmla="*/ 244793 w 342900"/>
                <a:gd name="connsiteY4" fmla="*/ 290512 h 368617"/>
                <a:gd name="connsiteX5" fmla="*/ 96203 w 342900"/>
                <a:gd name="connsiteY5" fmla="*/ 290512 h 368617"/>
                <a:gd name="connsiteX6" fmla="*/ 69533 w 342900"/>
                <a:gd name="connsiteY6" fmla="*/ 368618 h 368617"/>
                <a:gd name="connsiteX7" fmla="*/ 0 w 342900"/>
                <a:gd name="connsiteY7" fmla="*/ 368618 h 368617"/>
                <a:gd name="connsiteX8" fmla="*/ 136208 w 342900"/>
                <a:gd name="connsiteY8" fmla="*/ 0 h 368617"/>
                <a:gd name="connsiteX9" fmla="*/ 116205 w 342900"/>
                <a:gd name="connsiteY9" fmla="*/ 231458 h 368617"/>
                <a:gd name="connsiteX10" fmla="*/ 223838 w 342900"/>
                <a:gd name="connsiteY10" fmla="*/ 231458 h 368617"/>
                <a:gd name="connsiteX11" fmla="*/ 170498 w 342900"/>
                <a:gd name="connsiteY11" fmla="*/ 75247 h 368617"/>
                <a:gd name="connsiteX12" fmla="*/ 169545 w 342900"/>
                <a:gd name="connsiteY12" fmla="*/ 75247 h 368617"/>
                <a:gd name="connsiteX13" fmla="*/ 116205 w 342900"/>
                <a:gd name="connsiteY13" fmla="*/ 231458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368617">
                  <a:moveTo>
                    <a:pt x="136208" y="0"/>
                  </a:moveTo>
                  <a:lnTo>
                    <a:pt x="205740" y="0"/>
                  </a:lnTo>
                  <a:lnTo>
                    <a:pt x="342900" y="368618"/>
                  </a:lnTo>
                  <a:lnTo>
                    <a:pt x="271463" y="368618"/>
                  </a:lnTo>
                  <a:lnTo>
                    <a:pt x="244793" y="290512"/>
                  </a:lnTo>
                  <a:lnTo>
                    <a:pt x="96203" y="290512"/>
                  </a:lnTo>
                  <a:lnTo>
                    <a:pt x="69533" y="368618"/>
                  </a:lnTo>
                  <a:lnTo>
                    <a:pt x="0" y="368618"/>
                  </a:lnTo>
                  <a:lnTo>
                    <a:pt x="136208" y="0"/>
                  </a:lnTo>
                  <a:close/>
                  <a:moveTo>
                    <a:pt x="116205" y="231458"/>
                  </a:moveTo>
                  <a:lnTo>
                    <a:pt x="223838" y="231458"/>
                  </a:lnTo>
                  <a:lnTo>
                    <a:pt x="170498" y="75247"/>
                  </a:lnTo>
                  <a:lnTo>
                    <a:pt x="169545" y="75247"/>
                  </a:lnTo>
                  <a:lnTo>
                    <a:pt x="116205" y="231458"/>
                  </a:lnTo>
                  <a:close/>
                </a:path>
              </a:pathLst>
            </a:custGeom>
            <a:grpFill/>
            <a:ln w="9525" cap="flat">
              <a:noFill/>
              <a:prstDash val="solid"/>
              <a:miter/>
            </a:ln>
          </p:spPr>
          <p:txBody>
            <a:bodyPr rtlCol="0" anchor="ctr"/>
            <a:lstStyle/>
            <a:p>
              <a:endParaRPr lang="de-DE"/>
            </a:p>
          </p:txBody>
        </p:sp>
        <p:sp>
          <p:nvSpPr>
            <p:cNvPr id="103" name="Freihandform: Form 102">
              <a:extLst>
                <a:ext uri="{FF2B5EF4-FFF2-40B4-BE49-F238E27FC236}">
                  <a16:creationId xmlns:a16="http://schemas.microsoft.com/office/drawing/2014/main" id="{8BF7A4DF-5D86-43D9-A178-B2D1212251F4}"/>
                </a:ext>
              </a:extLst>
            </p:cNvPr>
            <p:cNvSpPr/>
            <p:nvPr/>
          </p:nvSpPr>
          <p:spPr>
            <a:xfrm>
              <a:off x="4992052" y="2525076"/>
              <a:ext cx="61912" cy="388620"/>
            </a:xfrm>
            <a:custGeom>
              <a:avLst/>
              <a:gdLst>
                <a:gd name="connsiteX0" fmla="*/ 61913 w 61912"/>
                <a:gd name="connsiteY0" fmla="*/ 388620 h 388620"/>
                <a:gd name="connsiteX1" fmla="*/ 0 w 61912"/>
                <a:gd name="connsiteY1" fmla="*/ 388620 h 388620"/>
                <a:gd name="connsiteX2" fmla="*/ 0 w 61912"/>
                <a:gd name="connsiteY2" fmla="*/ 14288 h 388620"/>
                <a:gd name="connsiteX3" fmla="*/ 61913 w 61912"/>
                <a:gd name="connsiteY3" fmla="*/ 0 h 388620"/>
                <a:gd name="connsiteX4" fmla="*/ 61913 w 61912"/>
                <a:gd name="connsiteY4" fmla="*/ 388620 h 38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8620">
                  <a:moveTo>
                    <a:pt x="61913" y="388620"/>
                  </a:moveTo>
                  <a:lnTo>
                    <a:pt x="0" y="388620"/>
                  </a:lnTo>
                  <a:lnTo>
                    <a:pt x="0" y="14288"/>
                  </a:lnTo>
                  <a:lnTo>
                    <a:pt x="61913" y="0"/>
                  </a:lnTo>
                  <a:lnTo>
                    <a:pt x="61913" y="388620"/>
                  </a:lnTo>
                  <a:close/>
                </a:path>
              </a:pathLst>
            </a:custGeom>
            <a:grpFill/>
            <a:ln w="9525" cap="flat">
              <a:noFill/>
              <a:prstDash val="solid"/>
              <a:miter/>
            </a:ln>
          </p:spPr>
          <p:txBody>
            <a:bodyPr rtlCol="0" anchor="ctr"/>
            <a:lstStyle/>
            <a:p>
              <a:endParaRPr lang="de-DE"/>
            </a:p>
          </p:txBody>
        </p:sp>
        <p:sp>
          <p:nvSpPr>
            <p:cNvPr id="104" name="Freihandform: Form 103">
              <a:extLst>
                <a:ext uri="{FF2B5EF4-FFF2-40B4-BE49-F238E27FC236}">
                  <a16:creationId xmlns:a16="http://schemas.microsoft.com/office/drawing/2014/main" id="{A7958CCB-2330-4A17-B5C3-425A7C3D83AC}"/>
                </a:ext>
              </a:extLst>
            </p:cNvPr>
            <p:cNvSpPr/>
            <p:nvPr/>
          </p:nvSpPr>
          <p:spPr>
            <a:xfrm>
              <a:off x="5120639" y="2641281"/>
              <a:ext cx="242887" cy="279082"/>
            </a:xfrm>
            <a:custGeom>
              <a:avLst/>
              <a:gdLst>
                <a:gd name="connsiteX0" fmla="*/ 132397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8"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2" y="264795"/>
                    <a:pt x="173355" y="279083"/>
                    <a:pt x="132397" y="279083"/>
                  </a:cubicBezTo>
                  <a:close/>
                  <a:moveTo>
                    <a:pt x="62865" y="115253"/>
                  </a:moveTo>
                  <a:lnTo>
                    <a:pt x="183832"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05" name="Freihandform: Form 104">
              <a:extLst>
                <a:ext uri="{FF2B5EF4-FFF2-40B4-BE49-F238E27FC236}">
                  <a16:creationId xmlns:a16="http://schemas.microsoft.com/office/drawing/2014/main" id="{FA7F979D-C5F8-486C-A37D-020E7D3D317B}"/>
                </a:ext>
              </a:extLst>
            </p:cNvPr>
            <p:cNvSpPr/>
            <p:nvPr/>
          </p:nvSpPr>
          <p:spPr>
            <a:xfrm>
              <a:off x="5397817" y="2646997"/>
              <a:ext cx="255269" cy="266700"/>
            </a:xfrm>
            <a:custGeom>
              <a:avLst/>
              <a:gdLst>
                <a:gd name="connsiteX0" fmla="*/ 255270 w 255269"/>
                <a:gd name="connsiteY0" fmla="*/ 266700 h 266700"/>
                <a:gd name="connsiteX1" fmla="*/ 183832 w 255269"/>
                <a:gd name="connsiteY1" fmla="*/ 266700 h 266700"/>
                <a:gd name="connsiteX2" fmla="*/ 126682 w 255269"/>
                <a:gd name="connsiteY2" fmla="*/ 174307 h 266700"/>
                <a:gd name="connsiteX3" fmla="*/ 125730 w 255269"/>
                <a:gd name="connsiteY3" fmla="*/ 174307 h 266700"/>
                <a:gd name="connsiteX4" fmla="*/ 70485 w 255269"/>
                <a:gd name="connsiteY4" fmla="*/ 266700 h 266700"/>
                <a:gd name="connsiteX5" fmla="*/ 0 w 255269"/>
                <a:gd name="connsiteY5" fmla="*/ 266700 h 266700"/>
                <a:gd name="connsiteX6" fmla="*/ 91440 w 255269"/>
                <a:gd name="connsiteY6" fmla="*/ 128588 h 266700"/>
                <a:gd name="connsiteX7" fmla="*/ 6667 w 255269"/>
                <a:gd name="connsiteY7" fmla="*/ 0 h 266700"/>
                <a:gd name="connsiteX8" fmla="*/ 77152 w 255269"/>
                <a:gd name="connsiteY8" fmla="*/ 0 h 266700"/>
                <a:gd name="connsiteX9" fmla="*/ 127635 w 255269"/>
                <a:gd name="connsiteY9" fmla="*/ 81915 h 266700"/>
                <a:gd name="connsiteX10" fmla="*/ 128588 w 255269"/>
                <a:gd name="connsiteY10" fmla="*/ 81915 h 266700"/>
                <a:gd name="connsiteX11" fmla="*/ 178117 w 255269"/>
                <a:gd name="connsiteY11" fmla="*/ 0 h 266700"/>
                <a:gd name="connsiteX12" fmla="*/ 247650 w 255269"/>
                <a:gd name="connsiteY12" fmla="*/ 0 h 266700"/>
                <a:gd name="connsiteX13" fmla="*/ 163830 w 255269"/>
                <a:gd name="connsiteY13" fmla="*/ 127635 h 266700"/>
                <a:gd name="connsiteX14" fmla="*/ 255270 w 255269"/>
                <a:gd name="connsiteY14"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69" h="266700">
                  <a:moveTo>
                    <a:pt x="255270" y="266700"/>
                  </a:moveTo>
                  <a:lnTo>
                    <a:pt x="183832" y="266700"/>
                  </a:lnTo>
                  <a:lnTo>
                    <a:pt x="126682" y="174307"/>
                  </a:lnTo>
                  <a:lnTo>
                    <a:pt x="125730" y="174307"/>
                  </a:lnTo>
                  <a:lnTo>
                    <a:pt x="70485" y="266700"/>
                  </a:lnTo>
                  <a:lnTo>
                    <a:pt x="0" y="266700"/>
                  </a:lnTo>
                  <a:lnTo>
                    <a:pt x="91440" y="128588"/>
                  </a:lnTo>
                  <a:lnTo>
                    <a:pt x="6667" y="0"/>
                  </a:lnTo>
                  <a:lnTo>
                    <a:pt x="77152" y="0"/>
                  </a:lnTo>
                  <a:lnTo>
                    <a:pt x="127635" y="81915"/>
                  </a:lnTo>
                  <a:lnTo>
                    <a:pt x="128588" y="81915"/>
                  </a:lnTo>
                  <a:lnTo>
                    <a:pt x="178117" y="0"/>
                  </a:lnTo>
                  <a:lnTo>
                    <a:pt x="247650" y="0"/>
                  </a:lnTo>
                  <a:lnTo>
                    <a:pt x="163830" y="127635"/>
                  </a:lnTo>
                  <a:lnTo>
                    <a:pt x="255270" y="266700"/>
                  </a:lnTo>
                  <a:close/>
                </a:path>
              </a:pathLst>
            </a:custGeom>
            <a:grpFill/>
            <a:ln w="9525" cap="flat">
              <a:noFill/>
              <a:prstDash val="solid"/>
              <a:miter/>
            </a:ln>
          </p:spPr>
          <p:txBody>
            <a:bodyPr rtlCol="0" anchor="ctr"/>
            <a:lstStyle/>
            <a:p>
              <a:endParaRPr lang="de-DE"/>
            </a:p>
          </p:txBody>
        </p:sp>
        <p:sp>
          <p:nvSpPr>
            <p:cNvPr id="106" name="Freihandform: Form 105">
              <a:extLst>
                <a:ext uri="{FF2B5EF4-FFF2-40B4-BE49-F238E27FC236}">
                  <a16:creationId xmlns:a16="http://schemas.microsoft.com/office/drawing/2014/main" id="{EBD1770F-AEF4-4C86-94F7-682AFD95DE4B}"/>
                </a:ext>
              </a:extLst>
            </p:cNvPr>
            <p:cNvSpPr/>
            <p:nvPr/>
          </p:nvSpPr>
          <p:spPr>
            <a:xfrm>
              <a:off x="5686407" y="2641281"/>
              <a:ext cx="225759" cy="279082"/>
            </a:xfrm>
            <a:custGeom>
              <a:avLst/>
              <a:gdLst>
                <a:gd name="connsiteX0" fmla="*/ 114317 w 225759"/>
                <a:gd name="connsiteY0" fmla="*/ 107632 h 279082"/>
                <a:gd name="connsiteX1" fmla="*/ 164799 w 225759"/>
                <a:gd name="connsiteY1" fmla="*/ 113347 h 279082"/>
                <a:gd name="connsiteX2" fmla="*/ 164799 w 225759"/>
                <a:gd name="connsiteY2" fmla="*/ 103822 h 279082"/>
                <a:gd name="connsiteX3" fmla="*/ 105744 w 225759"/>
                <a:gd name="connsiteY3" fmla="*/ 52388 h 279082"/>
                <a:gd name="connsiteX4" fmla="*/ 38117 w 225759"/>
                <a:gd name="connsiteY4" fmla="*/ 67628 h 279082"/>
                <a:gd name="connsiteX5" fmla="*/ 24782 w 225759"/>
                <a:gd name="connsiteY5" fmla="*/ 15240 h 279082"/>
                <a:gd name="connsiteX6" fmla="*/ 112412 w 225759"/>
                <a:gd name="connsiteY6" fmla="*/ 0 h 279082"/>
                <a:gd name="connsiteX7" fmla="*/ 225759 w 225759"/>
                <a:gd name="connsiteY7" fmla="*/ 102870 h 279082"/>
                <a:gd name="connsiteX8" fmla="*/ 225759 w 225759"/>
                <a:gd name="connsiteY8" fmla="*/ 273368 h 279082"/>
                <a:gd name="connsiteX9" fmla="*/ 166704 w 225759"/>
                <a:gd name="connsiteY9" fmla="*/ 273368 h 279082"/>
                <a:gd name="connsiteX10" fmla="*/ 166704 w 225759"/>
                <a:gd name="connsiteY10" fmla="*/ 244793 h 279082"/>
                <a:gd name="connsiteX11" fmla="*/ 165752 w 225759"/>
                <a:gd name="connsiteY11" fmla="*/ 244793 h 279082"/>
                <a:gd name="connsiteX12" fmla="*/ 87647 w 225759"/>
                <a:gd name="connsiteY12" fmla="*/ 279083 h 279082"/>
                <a:gd name="connsiteX13" fmla="*/ 17 w 225759"/>
                <a:gd name="connsiteY13" fmla="*/ 194310 h 279082"/>
                <a:gd name="connsiteX14" fmla="*/ 114317 w 225759"/>
                <a:gd name="connsiteY14" fmla="*/ 107632 h 279082"/>
                <a:gd name="connsiteX15" fmla="*/ 103839 w 225759"/>
                <a:gd name="connsiteY15" fmla="*/ 232410 h 279082"/>
                <a:gd name="connsiteX16" fmla="*/ 164799 w 225759"/>
                <a:gd name="connsiteY16" fmla="*/ 200025 h 279082"/>
                <a:gd name="connsiteX17" fmla="*/ 164799 w 225759"/>
                <a:gd name="connsiteY17" fmla="*/ 154305 h 279082"/>
                <a:gd name="connsiteX18" fmla="*/ 120984 w 225759"/>
                <a:gd name="connsiteY18" fmla="*/ 149543 h 279082"/>
                <a:gd name="connsiteX19" fmla="*/ 59072 w 225759"/>
                <a:gd name="connsiteY19" fmla="*/ 193358 h 279082"/>
                <a:gd name="connsiteX20" fmla="*/ 103839 w 225759"/>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5759" h="279082">
                  <a:moveTo>
                    <a:pt x="114317" y="107632"/>
                  </a:moveTo>
                  <a:cubicBezTo>
                    <a:pt x="131462" y="107632"/>
                    <a:pt x="147654" y="108585"/>
                    <a:pt x="164799" y="113347"/>
                  </a:cubicBezTo>
                  <a:lnTo>
                    <a:pt x="164799" y="103822"/>
                  </a:lnTo>
                  <a:cubicBezTo>
                    <a:pt x="164799" y="69532"/>
                    <a:pt x="144797" y="52388"/>
                    <a:pt x="105744" y="52388"/>
                  </a:cubicBezTo>
                  <a:cubicBezTo>
                    <a:pt x="83837" y="52388"/>
                    <a:pt x="60024" y="57150"/>
                    <a:pt x="38117" y="67628"/>
                  </a:cubicBezTo>
                  <a:lnTo>
                    <a:pt x="24782" y="15240"/>
                  </a:lnTo>
                  <a:cubicBezTo>
                    <a:pt x="49547" y="5715"/>
                    <a:pt x="81932" y="0"/>
                    <a:pt x="112412" y="0"/>
                  </a:cubicBezTo>
                  <a:cubicBezTo>
                    <a:pt x="187659" y="0"/>
                    <a:pt x="225759" y="35243"/>
                    <a:pt x="225759" y="102870"/>
                  </a:cubicBezTo>
                  <a:lnTo>
                    <a:pt x="225759" y="273368"/>
                  </a:lnTo>
                  <a:lnTo>
                    <a:pt x="166704" y="273368"/>
                  </a:lnTo>
                  <a:lnTo>
                    <a:pt x="166704" y="244793"/>
                  </a:lnTo>
                  <a:lnTo>
                    <a:pt x="165752" y="244793"/>
                  </a:lnTo>
                  <a:cubicBezTo>
                    <a:pt x="142892" y="268605"/>
                    <a:pt x="119079" y="279083"/>
                    <a:pt x="87647" y="279083"/>
                  </a:cubicBezTo>
                  <a:cubicBezTo>
                    <a:pt x="34307" y="279083"/>
                    <a:pt x="17" y="245745"/>
                    <a:pt x="17" y="194310"/>
                  </a:cubicBezTo>
                  <a:cubicBezTo>
                    <a:pt x="-936" y="138113"/>
                    <a:pt x="39069" y="107632"/>
                    <a:pt x="114317" y="107632"/>
                  </a:cubicBezTo>
                  <a:close/>
                  <a:moveTo>
                    <a:pt x="103839" y="232410"/>
                  </a:moveTo>
                  <a:cubicBezTo>
                    <a:pt x="126699" y="232410"/>
                    <a:pt x="147654" y="220980"/>
                    <a:pt x="164799" y="200025"/>
                  </a:cubicBezTo>
                  <a:lnTo>
                    <a:pt x="164799" y="154305"/>
                  </a:lnTo>
                  <a:cubicBezTo>
                    <a:pt x="150512" y="150495"/>
                    <a:pt x="135272" y="149543"/>
                    <a:pt x="120984" y="149543"/>
                  </a:cubicBezTo>
                  <a:cubicBezTo>
                    <a:pt x="81932" y="149543"/>
                    <a:pt x="59072" y="164783"/>
                    <a:pt x="59072" y="193358"/>
                  </a:cubicBezTo>
                  <a:cubicBezTo>
                    <a:pt x="59072" y="217170"/>
                    <a:pt x="76217" y="232410"/>
                    <a:pt x="103839" y="232410"/>
                  </a:cubicBezTo>
                  <a:close/>
                </a:path>
              </a:pathLst>
            </a:custGeom>
            <a:grpFill/>
            <a:ln w="9525" cap="flat">
              <a:noFill/>
              <a:prstDash val="solid"/>
              <a:miter/>
            </a:ln>
          </p:spPr>
          <p:txBody>
            <a:bodyPr rtlCol="0" anchor="ctr"/>
            <a:lstStyle/>
            <a:p>
              <a:endParaRPr lang="de-DE"/>
            </a:p>
          </p:txBody>
        </p:sp>
        <p:sp>
          <p:nvSpPr>
            <p:cNvPr id="107" name="Freihandform: Form 106">
              <a:extLst>
                <a:ext uri="{FF2B5EF4-FFF2-40B4-BE49-F238E27FC236}">
                  <a16:creationId xmlns:a16="http://schemas.microsoft.com/office/drawing/2014/main" id="{9FC2E010-BDCD-474A-A6F8-8BD52E984837}"/>
                </a:ext>
              </a:extLst>
            </p:cNvPr>
            <p:cNvSpPr/>
            <p:nvPr/>
          </p:nvSpPr>
          <p:spPr>
            <a:xfrm>
              <a:off x="5991224" y="2641281"/>
              <a:ext cx="229552" cy="273367"/>
            </a:xfrm>
            <a:custGeom>
              <a:avLst/>
              <a:gdLst>
                <a:gd name="connsiteX0" fmla="*/ 229553 w 229552"/>
                <a:gd name="connsiteY0" fmla="*/ 272415 h 273367"/>
                <a:gd name="connsiteX1" fmla="*/ 166688 w 229552"/>
                <a:gd name="connsiteY1" fmla="*/ 272415 h 273367"/>
                <a:gd name="connsiteX2" fmla="*/ 166688 w 229552"/>
                <a:gd name="connsiteY2" fmla="*/ 120015 h 273367"/>
                <a:gd name="connsiteX3" fmla="*/ 117157 w 229552"/>
                <a:gd name="connsiteY3" fmla="*/ 55245 h 273367"/>
                <a:gd name="connsiteX4" fmla="*/ 61913 w 229552"/>
                <a:gd name="connsiteY4" fmla="*/ 120015 h 273367"/>
                <a:gd name="connsiteX5" fmla="*/ 61913 w 229552"/>
                <a:gd name="connsiteY5" fmla="*/ 273368 h 273367"/>
                <a:gd name="connsiteX6" fmla="*/ 0 w 229552"/>
                <a:gd name="connsiteY6" fmla="*/ 273368 h 273367"/>
                <a:gd name="connsiteX7" fmla="*/ 0 w 229552"/>
                <a:gd name="connsiteY7" fmla="*/ 6668 h 273367"/>
                <a:gd name="connsiteX8" fmla="*/ 61913 w 229552"/>
                <a:gd name="connsiteY8" fmla="*/ 6668 h 273367"/>
                <a:gd name="connsiteX9" fmla="*/ 61913 w 229552"/>
                <a:gd name="connsiteY9" fmla="*/ 39053 h 273367"/>
                <a:gd name="connsiteX10" fmla="*/ 62865 w 229552"/>
                <a:gd name="connsiteY10" fmla="*/ 39053 h 273367"/>
                <a:gd name="connsiteX11" fmla="*/ 140970 w 229552"/>
                <a:gd name="connsiteY11" fmla="*/ 0 h 273367"/>
                <a:gd name="connsiteX12" fmla="*/ 228600 w 229552"/>
                <a:gd name="connsiteY12" fmla="*/ 107632 h 273367"/>
                <a:gd name="connsiteX13" fmla="*/ 228600 w 229552"/>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52" h="273367">
                  <a:moveTo>
                    <a:pt x="229553" y="272415"/>
                  </a:moveTo>
                  <a:lnTo>
                    <a:pt x="166688" y="272415"/>
                  </a:lnTo>
                  <a:lnTo>
                    <a:pt x="166688" y="120015"/>
                  </a:lnTo>
                  <a:cubicBezTo>
                    <a:pt x="166688" y="80963"/>
                    <a:pt x="155257" y="55245"/>
                    <a:pt x="117157"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7"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08" name="Freihandform: Form 107">
              <a:extLst>
                <a:ext uri="{FF2B5EF4-FFF2-40B4-BE49-F238E27FC236}">
                  <a16:creationId xmlns:a16="http://schemas.microsoft.com/office/drawing/2014/main" id="{18AF4BC2-37FE-4D4C-97FA-D42EB65D0C56}"/>
                </a:ext>
              </a:extLst>
            </p:cNvPr>
            <p:cNvSpPr/>
            <p:nvPr/>
          </p:nvSpPr>
          <p:spPr>
            <a:xfrm>
              <a:off x="6286499" y="2525076"/>
              <a:ext cx="248602" cy="396239"/>
            </a:xfrm>
            <a:custGeom>
              <a:avLst/>
              <a:gdLst>
                <a:gd name="connsiteX0" fmla="*/ 0 w 248602"/>
                <a:gd name="connsiteY0" fmla="*/ 255270 h 396239"/>
                <a:gd name="connsiteX1" fmla="*/ 108585 w 248602"/>
                <a:gd name="connsiteY1" fmla="*/ 116205 h 396239"/>
                <a:gd name="connsiteX2" fmla="*/ 185738 w 248602"/>
                <a:gd name="connsiteY2" fmla="*/ 152400 h 396239"/>
                <a:gd name="connsiteX3" fmla="*/ 186690 w 248602"/>
                <a:gd name="connsiteY3" fmla="*/ 152400 h 396239"/>
                <a:gd name="connsiteX4" fmla="*/ 186690 w 248602"/>
                <a:gd name="connsiteY4" fmla="*/ 15240 h 396239"/>
                <a:gd name="connsiteX5" fmla="*/ 248603 w 248602"/>
                <a:gd name="connsiteY5" fmla="*/ 0 h 396239"/>
                <a:gd name="connsiteX6" fmla="*/ 248603 w 248602"/>
                <a:gd name="connsiteY6" fmla="*/ 389573 h 396239"/>
                <a:gd name="connsiteX7" fmla="*/ 187643 w 248602"/>
                <a:gd name="connsiteY7" fmla="*/ 389573 h 396239"/>
                <a:gd name="connsiteX8" fmla="*/ 187643 w 248602"/>
                <a:gd name="connsiteY8" fmla="*/ 358140 h 396239"/>
                <a:gd name="connsiteX9" fmla="*/ 186690 w 248602"/>
                <a:gd name="connsiteY9" fmla="*/ 358140 h 396239"/>
                <a:gd name="connsiteX10" fmla="*/ 106680 w 248602"/>
                <a:gd name="connsiteY10" fmla="*/ 396240 h 396239"/>
                <a:gd name="connsiteX11" fmla="*/ 0 w 248602"/>
                <a:gd name="connsiteY11" fmla="*/ 255270 h 396239"/>
                <a:gd name="connsiteX12" fmla="*/ 61913 w 248602"/>
                <a:gd name="connsiteY12" fmla="*/ 255270 h 396239"/>
                <a:gd name="connsiteX13" fmla="*/ 123825 w 248602"/>
                <a:gd name="connsiteY13" fmla="*/ 340995 h 396239"/>
                <a:gd name="connsiteX14" fmla="*/ 187643 w 248602"/>
                <a:gd name="connsiteY14" fmla="*/ 305753 h 396239"/>
                <a:gd name="connsiteX15" fmla="*/ 187643 w 248602"/>
                <a:gd name="connsiteY15" fmla="*/ 207645 h 396239"/>
                <a:gd name="connsiteX16" fmla="*/ 123825 w 248602"/>
                <a:gd name="connsiteY16" fmla="*/ 172402 h 396239"/>
                <a:gd name="connsiteX17" fmla="*/ 61913 w 248602"/>
                <a:gd name="connsiteY17" fmla="*/ 255270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8602" h="396239">
                  <a:moveTo>
                    <a:pt x="0" y="255270"/>
                  </a:moveTo>
                  <a:cubicBezTo>
                    <a:pt x="0" y="169545"/>
                    <a:pt x="43815" y="116205"/>
                    <a:pt x="108585" y="116205"/>
                  </a:cubicBezTo>
                  <a:cubicBezTo>
                    <a:pt x="141922" y="116205"/>
                    <a:pt x="168593" y="130493"/>
                    <a:pt x="185738" y="152400"/>
                  </a:cubicBezTo>
                  <a:lnTo>
                    <a:pt x="186690" y="152400"/>
                  </a:lnTo>
                  <a:lnTo>
                    <a:pt x="186690" y="15240"/>
                  </a:lnTo>
                  <a:lnTo>
                    <a:pt x="248603" y="0"/>
                  </a:lnTo>
                  <a:lnTo>
                    <a:pt x="248603" y="389573"/>
                  </a:lnTo>
                  <a:lnTo>
                    <a:pt x="187643" y="389573"/>
                  </a:lnTo>
                  <a:lnTo>
                    <a:pt x="187643" y="358140"/>
                  </a:lnTo>
                  <a:lnTo>
                    <a:pt x="186690" y="358140"/>
                  </a:lnTo>
                  <a:cubicBezTo>
                    <a:pt x="167640" y="381953"/>
                    <a:pt x="140018" y="396240"/>
                    <a:pt x="106680" y="396240"/>
                  </a:cubicBezTo>
                  <a:cubicBezTo>
                    <a:pt x="43815" y="395288"/>
                    <a:pt x="0" y="340995"/>
                    <a:pt x="0" y="255270"/>
                  </a:cubicBezTo>
                  <a:close/>
                  <a:moveTo>
                    <a:pt x="61913" y="255270"/>
                  </a:moveTo>
                  <a:cubicBezTo>
                    <a:pt x="61913" y="309563"/>
                    <a:pt x="84772" y="340995"/>
                    <a:pt x="123825" y="340995"/>
                  </a:cubicBezTo>
                  <a:cubicBezTo>
                    <a:pt x="147638" y="340995"/>
                    <a:pt x="167640" y="329565"/>
                    <a:pt x="187643" y="305753"/>
                  </a:cubicBezTo>
                  <a:lnTo>
                    <a:pt x="187643" y="207645"/>
                  </a:lnTo>
                  <a:cubicBezTo>
                    <a:pt x="169545" y="183833"/>
                    <a:pt x="149543" y="172402"/>
                    <a:pt x="123825" y="172402"/>
                  </a:cubicBezTo>
                  <a:cubicBezTo>
                    <a:pt x="82868" y="172402"/>
                    <a:pt x="61913" y="201930"/>
                    <a:pt x="61913" y="255270"/>
                  </a:cubicBezTo>
                  <a:close/>
                </a:path>
              </a:pathLst>
            </a:custGeom>
            <a:grpFill/>
            <a:ln w="9525" cap="flat">
              <a:noFill/>
              <a:prstDash val="solid"/>
              <a:miter/>
            </a:ln>
          </p:spPr>
          <p:txBody>
            <a:bodyPr rtlCol="0" anchor="ctr"/>
            <a:lstStyle/>
            <a:p>
              <a:endParaRPr lang="de-DE"/>
            </a:p>
          </p:txBody>
        </p:sp>
        <p:sp>
          <p:nvSpPr>
            <p:cNvPr id="109" name="Freihandform: Form 108">
              <a:extLst>
                <a:ext uri="{FF2B5EF4-FFF2-40B4-BE49-F238E27FC236}">
                  <a16:creationId xmlns:a16="http://schemas.microsoft.com/office/drawing/2014/main" id="{0202D10A-B967-464F-8305-AA6FAA93839B}"/>
                </a:ext>
              </a:extLst>
            </p:cNvPr>
            <p:cNvSpPr/>
            <p:nvPr/>
          </p:nvSpPr>
          <p:spPr>
            <a:xfrm>
              <a:off x="6602729" y="2641281"/>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3 h 279082"/>
                <a:gd name="connsiteX7" fmla="*/ 198120 w 242887"/>
                <a:gd name="connsiteY7" fmla="*/ 194310 h 279082"/>
                <a:gd name="connsiteX8" fmla="*/ 237172 w 242887"/>
                <a:gd name="connsiteY8" fmla="*/ 235268 h 279082"/>
                <a:gd name="connsiteX9" fmla="*/ 132397 w 242887"/>
                <a:gd name="connsiteY9" fmla="*/ 279083 h 279082"/>
                <a:gd name="connsiteX10" fmla="*/ 62865 w 242887"/>
                <a:gd name="connsiteY10" fmla="*/ 115253 h 279082"/>
                <a:gd name="connsiteX11" fmla="*/ 183832 w 242887"/>
                <a:gd name="connsiteY11" fmla="*/ 115253 h 279082"/>
                <a:gd name="connsiteX12" fmla="*/ 124777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8"/>
                    <a:pt x="241935" y="153353"/>
                    <a:pt x="241935" y="160972"/>
                  </a:cubicBezTo>
                  <a:lnTo>
                    <a:pt x="62865" y="160972"/>
                  </a:lnTo>
                  <a:cubicBezTo>
                    <a:pt x="69532" y="201930"/>
                    <a:pt x="94297" y="225743"/>
                    <a:pt x="132397" y="225743"/>
                  </a:cubicBezTo>
                  <a:cubicBezTo>
                    <a:pt x="157163" y="225743"/>
                    <a:pt x="177165" y="216218"/>
                    <a:pt x="198120" y="194310"/>
                  </a:cubicBezTo>
                  <a:lnTo>
                    <a:pt x="237172" y="235268"/>
                  </a:lnTo>
                  <a:cubicBezTo>
                    <a:pt x="206693" y="264795"/>
                    <a:pt x="172402" y="279083"/>
                    <a:pt x="132397" y="279083"/>
                  </a:cubicBezTo>
                  <a:close/>
                  <a:moveTo>
                    <a:pt x="62865" y="115253"/>
                  </a:moveTo>
                  <a:lnTo>
                    <a:pt x="183832" y="115253"/>
                  </a:lnTo>
                  <a:cubicBezTo>
                    <a:pt x="180975" y="74295"/>
                    <a:pt x="160020" y="50482"/>
                    <a:pt x="124777" y="50482"/>
                  </a:cubicBezTo>
                  <a:cubicBezTo>
                    <a:pt x="90488" y="50482"/>
                    <a:pt x="67627" y="74295"/>
                    <a:pt x="62865" y="115253"/>
                  </a:cubicBezTo>
                  <a:close/>
                </a:path>
              </a:pathLst>
            </a:custGeom>
            <a:grpFill/>
            <a:ln w="9525" cap="flat">
              <a:noFill/>
              <a:prstDash val="solid"/>
              <a:miter/>
            </a:ln>
          </p:spPr>
          <p:txBody>
            <a:bodyPr rtlCol="0" anchor="ctr"/>
            <a:lstStyle/>
            <a:p>
              <a:endParaRPr lang="de-DE"/>
            </a:p>
          </p:txBody>
        </p:sp>
        <p:sp>
          <p:nvSpPr>
            <p:cNvPr id="110" name="Freihandform: Form 109">
              <a:extLst>
                <a:ext uri="{FF2B5EF4-FFF2-40B4-BE49-F238E27FC236}">
                  <a16:creationId xmlns:a16="http://schemas.microsoft.com/office/drawing/2014/main" id="{47E67764-C4B8-41B0-B9C5-C4DF345626E1}"/>
                </a:ext>
              </a:extLst>
            </p:cNvPr>
            <p:cNvSpPr/>
            <p:nvPr/>
          </p:nvSpPr>
          <p:spPr>
            <a:xfrm>
              <a:off x="6916101" y="2641039"/>
              <a:ext cx="160020" cy="272657"/>
            </a:xfrm>
            <a:custGeom>
              <a:avLst/>
              <a:gdLst>
                <a:gd name="connsiteX0" fmla="*/ 160020 w 160020"/>
                <a:gd name="connsiteY0" fmla="*/ 5005 h 272657"/>
                <a:gd name="connsiteX1" fmla="*/ 150495 w 160020"/>
                <a:gd name="connsiteY1" fmla="*/ 68823 h 272657"/>
                <a:gd name="connsiteX2" fmla="*/ 116205 w 160020"/>
                <a:gd name="connsiteY2" fmla="*/ 60250 h 272657"/>
                <a:gd name="connsiteX3" fmla="*/ 61913 w 160020"/>
                <a:gd name="connsiteY3" fmla="*/ 135498 h 272657"/>
                <a:gd name="connsiteX4" fmla="*/ 61913 w 160020"/>
                <a:gd name="connsiteY4" fmla="*/ 272658 h 272657"/>
                <a:gd name="connsiteX5" fmla="*/ 0 w 160020"/>
                <a:gd name="connsiteY5" fmla="*/ 272658 h 272657"/>
                <a:gd name="connsiteX6" fmla="*/ 0 w 160020"/>
                <a:gd name="connsiteY6" fmla="*/ 5958 h 272657"/>
                <a:gd name="connsiteX7" fmla="*/ 60960 w 160020"/>
                <a:gd name="connsiteY7" fmla="*/ 5958 h 272657"/>
                <a:gd name="connsiteX8" fmla="*/ 60960 w 160020"/>
                <a:gd name="connsiteY8" fmla="*/ 40248 h 272657"/>
                <a:gd name="connsiteX9" fmla="*/ 61913 w 160020"/>
                <a:gd name="connsiteY9" fmla="*/ 40248 h 272657"/>
                <a:gd name="connsiteX10" fmla="*/ 131445 w 160020"/>
                <a:gd name="connsiteY10" fmla="*/ 243 h 272657"/>
                <a:gd name="connsiteX11" fmla="*/ 160020 w 160020"/>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20"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11" name="Freihandform: Form 110">
              <a:extLst>
                <a:ext uri="{FF2B5EF4-FFF2-40B4-BE49-F238E27FC236}">
                  <a16:creationId xmlns:a16="http://schemas.microsoft.com/office/drawing/2014/main" id="{2B81E770-0087-40A5-A3DA-94AC0A24BAF6}"/>
                </a:ext>
              </a:extLst>
            </p:cNvPr>
            <p:cNvSpPr/>
            <p:nvPr/>
          </p:nvSpPr>
          <p:spPr>
            <a:xfrm>
              <a:off x="7115174" y="2721291"/>
              <a:ext cx="130492" cy="59055"/>
            </a:xfrm>
            <a:custGeom>
              <a:avLst/>
              <a:gdLst>
                <a:gd name="connsiteX0" fmla="*/ 130493 w 130492"/>
                <a:gd name="connsiteY0" fmla="*/ 59055 h 59055"/>
                <a:gd name="connsiteX1" fmla="*/ 0 w 130492"/>
                <a:gd name="connsiteY1" fmla="*/ 59055 h 59055"/>
                <a:gd name="connsiteX2" fmla="*/ 0 w 130492"/>
                <a:gd name="connsiteY2" fmla="*/ 0 h 59055"/>
                <a:gd name="connsiteX3" fmla="*/ 130493 w 130492"/>
                <a:gd name="connsiteY3" fmla="*/ 0 h 59055"/>
                <a:gd name="connsiteX4" fmla="*/ 130493 w 130492"/>
                <a:gd name="connsiteY4" fmla="*/ 59055 h 5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92" h="59055">
                  <a:moveTo>
                    <a:pt x="130493" y="59055"/>
                  </a:moveTo>
                  <a:lnTo>
                    <a:pt x="0" y="59055"/>
                  </a:lnTo>
                  <a:lnTo>
                    <a:pt x="0" y="0"/>
                  </a:lnTo>
                  <a:lnTo>
                    <a:pt x="130493" y="0"/>
                  </a:lnTo>
                  <a:lnTo>
                    <a:pt x="130493" y="59055"/>
                  </a:lnTo>
                  <a:close/>
                </a:path>
              </a:pathLst>
            </a:custGeom>
            <a:grpFill/>
            <a:ln w="9525" cap="flat">
              <a:noFill/>
              <a:prstDash val="solid"/>
              <a:miter/>
            </a:ln>
          </p:spPr>
          <p:txBody>
            <a:bodyPr rtlCol="0" anchor="ctr"/>
            <a:lstStyle/>
            <a:p>
              <a:endParaRPr lang="de-DE"/>
            </a:p>
          </p:txBody>
        </p:sp>
        <p:sp>
          <p:nvSpPr>
            <p:cNvPr id="161" name="Freihandform: Form 160">
              <a:extLst>
                <a:ext uri="{FF2B5EF4-FFF2-40B4-BE49-F238E27FC236}">
                  <a16:creationId xmlns:a16="http://schemas.microsoft.com/office/drawing/2014/main" id="{EA875C85-F2F5-46FB-B389-D71C46A1DE24}"/>
                </a:ext>
              </a:extLst>
            </p:cNvPr>
            <p:cNvSpPr/>
            <p:nvPr/>
          </p:nvSpPr>
          <p:spPr>
            <a:xfrm>
              <a:off x="7324724" y="2545079"/>
              <a:ext cx="288607" cy="375284"/>
            </a:xfrm>
            <a:custGeom>
              <a:avLst/>
              <a:gdLst>
                <a:gd name="connsiteX0" fmla="*/ 288607 w 288607"/>
                <a:gd name="connsiteY0" fmla="*/ 222885 h 375284"/>
                <a:gd name="connsiteX1" fmla="*/ 143827 w 288607"/>
                <a:gd name="connsiteY1" fmla="*/ 375285 h 375284"/>
                <a:gd name="connsiteX2" fmla="*/ 0 w 288607"/>
                <a:gd name="connsiteY2" fmla="*/ 222885 h 375284"/>
                <a:gd name="connsiteX3" fmla="*/ 0 w 288607"/>
                <a:gd name="connsiteY3" fmla="*/ 0 h 375284"/>
                <a:gd name="connsiteX4" fmla="*/ 66675 w 288607"/>
                <a:gd name="connsiteY4" fmla="*/ 0 h 375284"/>
                <a:gd name="connsiteX5" fmla="*/ 66675 w 288607"/>
                <a:gd name="connsiteY5" fmla="*/ 219075 h 375284"/>
                <a:gd name="connsiteX6" fmla="*/ 144780 w 288607"/>
                <a:gd name="connsiteY6" fmla="*/ 312420 h 375284"/>
                <a:gd name="connsiteX7" fmla="*/ 220980 w 288607"/>
                <a:gd name="connsiteY7" fmla="*/ 219075 h 375284"/>
                <a:gd name="connsiteX8" fmla="*/ 220980 w 288607"/>
                <a:gd name="connsiteY8" fmla="*/ 0 h 375284"/>
                <a:gd name="connsiteX9" fmla="*/ 287655 w 288607"/>
                <a:gd name="connsiteY9" fmla="*/ 0 h 375284"/>
                <a:gd name="connsiteX10" fmla="*/ 287655 w 288607"/>
                <a:gd name="connsiteY10" fmla="*/ 222885 h 37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7" h="375284">
                  <a:moveTo>
                    <a:pt x="288607" y="222885"/>
                  </a:moveTo>
                  <a:cubicBezTo>
                    <a:pt x="288607" y="311468"/>
                    <a:pt x="242888" y="375285"/>
                    <a:pt x="143827" y="375285"/>
                  </a:cubicBezTo>
                  <a:cubicBezTo>
                    <a:pt x="45720" y="375285"/>
                    <a:pt x="0" y="312420"/>
                    <a:pt x="0" y="222885"/>
                  </a:cubicBezTo>
                  <a:lnTo>
                    <a:pt x="0" y="0"/>
                  </a:lnTo>
                  <a:lnTo>
                    <a:pt x="66675" y="0"/>
                  </a:lnTo>
                  <a:lnTo>
                    <a:pt x="66675" y="219075"/>
                  </a:lnTo>
                  <a:cubicBezTo>
                    <a:pt x="66675" y="274320"/>
                    <a:pt x="90488" y="312420"/>
                    <a:pt x="144780" y="312420"/>
                  </a:cubicBezTo>
                  <a:cubicBezTo>
                    <a:pt x="199073" y="312420"/>
                    <a:pt x="220980" y="275272"/>
                    <a:pt x="220980" y="219075"/>
                  </a:cubicBezTo>
                  <a:lnTo>
                    <a:pt x="220980" y="0"/>
                  </a:lnTo>
                  <a:lnTo>
                    <a:pt x="287655" y="0"/>
                  </a:lnTo>
                  <a:lnTo>
                    <a:pt x="287655" y="222885"/>
                  </a:lnTo>
                  <a:close/>
                </a:path>
              </a:pathLst>
            </a:custGeom>
            <a:grpFill/>
            <a:ln w="9525" cap="flat">
              <a:noFill/>
              <a:prstDash val="solid"/>
              <a:miter/>
            </a:ln>
          </p:spPr>
          <p:txBody>
            <a:bodyPr rtlCol="0" anchor="ctr"/>
            <a:lstStyle/>
            <a:p>
              <a:endParaRPr lang="de-DE"/>
            </a:p>
          </p:txBody>
        </p:sp>
        <p:sp>
          <p:nvSpPr>
            <p:cNvPr id="162" name="Freihandform: Form 161">
              <a:extLst>
                <a:ext uri="{FF2B5EF4-FFF2-40B4-BE49-F238E27FC236}">
                  <a16:creationId xmlns:a16="http://schemas.microsoft.com/office/drawing/2014/main" id="{34E2D03D-0830-486A-A6A9-F40A5230F968}"/>
                </a:ext>
              </a:extLst>
            </p:cNvPr>
            <p:cNvSpPr/>
            <p:nvPr/>
          </p:nvSpPr>
          <p:spPr>
            <a:xfrm>
              <a:off x="7697151" y="2641281"/>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8 h 273367"/>
                <a:gd name="connsiteX6" fmla="*/ 0 w 228600"/>
                <a:gd name="connsiteY6" fmla="*/ 273368 h 273367"/>
                <a:gd name="connsiteX7" fmla="*/ 0 w 228600"/>
                <a:gd name="connsiteY7" fmla="*/ 6668 h 273367"/>
                <a:gd name="connsiteX8" fmla="*/ 61913 w 228600"/>
                <a:gd name="connsiteY8" fmla="*/ 6668 h 273367"/>
                <a:gd name="connsiteX9" fmla="*/ 61913 w 228600"/>
                <a:gd name="connsiteY9" fmla="*/ 39053 h 273367"/>
                <a:gd name="connsiteX10" fmla="*/ 62865 w 228600"/>
                <a:gd name="connsiteY10" fmla="*/ 39053 h 273367"/>
                <a:gd name="connsiteX11" fmla="*/ 140970 w 228600"/>
                <a:gd name="connsiteY11" fmla="*/ 0 h 273367"/>
                <a:gd name="connsiteX12" fmla="*/ 228600 w 228600"/>
                <a:gd name="connsiteY12" fmla="*/ 107632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8"/>
                  </a:lnTo>
                  <a:lnTo>
                    <a:pt x="0" y="273368"/>
                  </a:lnTo>
                  <a:lnTo>
                    <a:pt x="0" y="6668"/>
                  </a:lnTo>
                  <a:lnTo>
                    <a:pt x="61913" y="6668"/>
                  </a:lnTo>
                  <a:lnTo>
                    <a:pt x="61913" y="39053"/>
                  </a:lnTo>
                  <a:lnTo>
                    <a:pt x="62865" y="39053"/>
                  </a:lnTo>
                  <a:cubicBezTo>
                    <a:pt x="79058" y="15240"/>
                    <a:pt x="106680" y="0"/>
                    <a:pt x="140970" y="0"/>
                  </a:cubicBezTo>
                  <a:cubicBezTo>
                    <a:pt x="201930" y="0"/>
                    <a:pt x="228600" y="44768"/>
                    <a:pt x="228600" y="107632"/>
                  </a:cubicBezTo>
                  <a:lnTo>
                    <a:pt x="228600" y="272415"/>
                  </a:lnTo>
                  <a:close/>
                </a:path>
              </a:pathLst>
            </a:custGeom>
            <a:grpFill/>
            <a:ln w="9525" cap="flat">
              <a:noFill/>
              <a:prstDash val="solid"/>
              <a:miter/>
            </a:ln>
          </p:spPr>
          <p:txBody>
            <a:bodyPr rtlCol="0" anchor="ctr"/>
            <a:lstStyle/>
            <a:p>
              <a:endParaRPr lang="de-DE"/>
            </a:p>
          </p:txBody>
        </p:sp>
        <p:sp>
          <p:nvSpPr>
            <p:cNvPr id="163" name="Freihandform: Form 162">
              <a:extLst>
                <a:ext uri="{FF2B5EF4-FFF2-40B4-BE49-F238E27FC236}">
                  <a16:creationId xmlns:a16="http://schemas.microsoft.com/office/drawing/2014/main" id="{402E3471-A6EC-4D18-B2A8-8BAE25AF636D}"/>
                </a:ext>
              </a:extLst>
            </p:cNvPr>
            <p:cNvSpPr/>
            <p:nvPr/>
          </p:nvSpPr>
          <p:spPr>
            <a:xfrm>
              <a:off x="7996237" y="2528887"/>
              <a:ext cx="79057" cy="384810"/>
            </a:xfrm>
            <a:custGeom>
              <a:avLst/>
              <a:gdLst>
                <a:gd name="connsiteX0" fmla="*/ 79057 w 79057"/>
                <a:gd name="connsiteY0" fmla="*/ 38100 h 384810"/>
                <a:gd name="connsiteX1" fmla="*/ 39052 w 79057"/>
                <a:gd name="connsiteY1" fmla="*/ 76200 h 384810"/>
                <a:gd name="connsiteX2" fmla="*/ 0 w 79057"/>
                <a:gd name="connsiteY2" fmla="*/ 38100 h 384810"/>
                <a:gd name="connsiteX3" fmla="*/ 39052 w 79057"/>
                <a:gd name="connsiteY3" fmla="*/ 0 h 384810"/>
                <a:gd name="connsiteX4" fmla="*/ 79057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7" y="38100"/>
                  </a:moveTo>
                  <a:cubicBezTo>
                    <a:pt x="79057" y="60007"/>
                    <a:pt x="60960" y="76200"/>
                    <a:pt x="39052" y="76200"/>
                  </a:cubicBezTo>
                  <a:cubicBezTo>
                    <a:pt x="17145" y="76200"/>
                    <a:pt x="0" y="60960"/>
                    <a:pt x="0" y="38100"/>
                  </a:cubicBezTo>
                  <a:cubicBezTo>
                    <a:pt x="0" y="16193"/>
                    <a:pt x="18098" y="0"/>
                    <a:pt x="39052" y="0"/>
                  </a:cubicBezTo>
                  <a:cubicBezTo>
                    <a:pt x="60960" y="0"/>
                    <a:pt x="79057" y="16193"/>
                    <a:pt x="79057"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4" name="Freihandform: Form 163">
              <a:extLst>
                <a:ext uri="{FF2B5EF4-FFF2-40B4-BE49-F238E27FC236}">
                  <a16:creationId xmlns:a16="http://schemas.microsoft.com/office/drawing/2014/main" id="{AEDACA6D-F2B5-49EA-A2BB-7F2DA522AD37}"/>
                </a:ext>
              </a:extLst>
            </p:cNvPr>
            <p:cNvSpPr/>
            <p:nvPr/>
          </p:nvSpPr>
          <p:spPr>
            <a:xfrm>
              <a:off x="8119109" y="2647949"/>
              <a:ext cx="259079" cy="266700"/>
            </a:xfrm>
            <a:custGeom>
              <a:avLst/>
              <a:gdLst>
                <a:gd name="connsiteX0" fmla="*/ 259080 w 259079"/>
                <a:gd name="connsiteY0" fmla="*/ 0 h 266700"/>
                <a:gd name="connsiteX1" fmla="*/ 161925 w 259079"/>
                <a:gd name="connsiteY1" fmla="*/ 266700 h 266700"/>
                <a:gd name="connsiteX2" fmla="*/ 97155 w 259079"/>
                <a:gd name="connsiteY2" fmla="*/ 266700 h 266700"/>
                <a:gd name="connsiteX3" fmla="*/ 0 w 259079"/>
                <a:gd name="connsiteY3" fmla="*/ 0 h 266700"/>
                <a:gd name="connsiteX4" fmla="*/ 68580 w 259079"/>
                <a:gd name="connsiteY4" fmla="*/ 0 h 266700"/>
                <a:gd name="connsiteX5" fmla="*/ 129540 w 259079"/>
                <a:gd name="connsiteY5" fmla="*/ 193358 h 266700"/>
                <a:gd name="connsiteX6" fmla="*/ 130492 w 259079"/>
                <a:gd name="connsiteY6" fmla="*/ 193358 h 266700"/>
                <a:gd name="connsiteX7" fmla="*/ 191452 w 259079"/>
                <a:gd name="connsiteY7" fmla="*/ 0 h 266700"/>
                <a:gd name="connsiteX8" fmla="*/ 259080 w 259079"/>
                <a:gd name="connsiteY8"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079" h="266700">
                  <a:moveTo>
                    <a:pt x="259080" y="0"/>
                  </a:moveTo>
                  <a:lnTo>
                    <a:pt x="161925" y="266700"/>
                  </a:lnTo>
                  <a:lnTo>
                    <a:pt x="97155" y="266700"/>
                  </a:lnTo>
                  <a:lnTo>
                    <a:pt x="0" y="0"/>
                  </a:lnTo>
                  <a:lnTo>
                    <a:pt x="68580" y="0"/>
                  </a:lnTo>
                  <a:lnTo>
                    <a:pt x="129540" y="193358"/>
                  </a:lnTo>
                  <a:lnTo>
                    <a:pt x="130492" y="193358"/>
                  </a:lnTo>
                  <a:lnTo>
                    <a:pt x="191452" y="0"/>
                  </a:lnTo>
                  <a:lnTo>
                    <a:pt x="259080" y="0"/>
                  </a:lnTo>
                  <a:close/>
                </a:path>
              </a:pathLst>
            </a:custGeom>
            <a:grpFill/>
            <a:ln w="9525" cap="flat">
              <a:noFill/>
              <a:prstDash val="solid"/>
              <a:miter/>
            </a:ln>
          </p:spPr>
          <p:txBody>
            <a:bodyPr rtlCol="0" anchor="ctr"/>
            <a:lstStyle/>
            <a:p>
              <a:endParaRPr lang="de-DE"/>
            </a:p>
          </p:txBody>
        </p:sp>
        <p:sp>
          <p:nvSpPr>
            <p:cNvPr id="165" name="Freihandform: Form 164">
              <a:extLst>
                <a:ext uri="{FF2B5EF4-FFF2-40B4-BE49-F238E27FC236}">
                  <a16:creationId xmlns:a16="http://schemas.microsoft.com/office/drawing/2014/main" id="{DC4084CA-5DB9-4485-8430-F048E5F868DC}"/>
                </a:ext>
              </a:extLst>
            </p:cNvPr>
            <p:cNvSpPr/>
            <p:nvPr/>
          </p:nvSpPr>
          <p:spPr>
            <a:xfrm>
              <a:off x="8406764" y="2641281"/>
              <a:ext cx="242887" cy="279082"/>
            </a:xfrm>
            <a:custGeom>
              <a:avLst/>
              <a:gdLst>
                <a:gd name="connsiteX0" fmla="*/ 132398 w 242887"/>
                <a:gd name="connsiteY0" fmla="*/ 279083 h 279082"/>
                <a:gd name="connsiteX1" fmla="*/ 0 w 242887"/>
                <a:gd name="connsiteY1" fmla="*/ 139065 h 279082"/>
                <a:gd name="connsiteX2" fmla="*/ 124778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8 w 242887"/>
                <a:gd name="connsiteY6" fmla="*/ 225743 h 279082"/>
                <a:gd name="connsiteX7" fmla="*/ 198120 w 242887"/>
                <a:gd name="connsiteY7" fmla="*/ 194310 h 279082"/>
                <a:gd name="connsiteX8" fmla="*/ 237173 w 242887"/>
                <a:gd name="connsiteY8" fmla="*/ 235268 h 279082"/>
                <a:gd name="connsiteX9" fmla="*/ 132398 w 242887"/>
                <a:gd name="connsiteY9" fmla="*/ 279083 h 279082"/>
                <a:gd name="connsiteX10" fmla="*/ 62865 w 242887"/>
                <a:gd name="connsiteY10" fmla="*/ 115253 h 279082"/>
                <a:gd name="connsiteX11" fmla="*/ 183833 w 242887"/>
                <a:gd name="connsiteY11" fmla="*/ 115253 h 279082"/>
                <a:gd name="connsiteX12" fmla="*/ 124778 w 242887"/>
                <a:gd name="connsiteY12" fmla="*/ 50482 h 279082"/>
                <a:gd name="connsiteX13" fmla="*/ 62865 w 242887"/>
                <a:gd name="connsiteY13" fmla="*/ 115253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8" y="0"/>
                  </a:cubicBezTo>
                  <a:cubicBezTo>
                    <a:pt x="196215" y="0"/>
                    <a:pt x="242888" y="53340"/>
                    <a:pt x="242888" y="135255"/>
                  </a:cubicBezTo>
                  <a:cubicBezTo>
                    <a:pt x="242888" y="143828"/>
                    <a:pt x="241935" y="153353"/>
                    <a:pt x="241935" y="160972"/>
                  </a:cubicBezTo>
                  <a:lnTo>
                    <a:pt x="62865" y="160972"/>
                  </a:lnTo>
                  <a:cubicBezTo>
                    <a:pt x="69533" y="201930"/>
                    <a:pt x="94298" y="225743"/>
                    <a:pt x="132398" y="225743"/>
                  </a:cubicBezTo>
                  <a:cubicBezTo>
                    <a:pt x="157163" y="225743"/>
                    <a:pt x="177165" y="216218"/>
                    <a:pt x="198120" y="194310"/>
                  </a:cubicBezTo>
                  <a:lnTo>
                    <a:pt x="237173" y="235268"/>
                  </a:lnTo>
                  <a:cubicBezTo>
                    <a:pt x="206693" y="264795"/>
                    <a:pt x="173355" y="279083"/>
                    <a:pt x="132398" y="279083"/>
                  </a:cubicBezTo>
                  <a:close/>
                  <a:moveTo>
                    <a:pt x="62865" y="115253"/>
                  </a:moveTo>
                  <a:lnTo>
                    <a:pt x="183833" y="115253"/>
                  </a:lnTo>
                  <a:cubicBezTo>
                    <a:pt x="180975" y="74295"/>
                    <a:pt x="160020" y="50482"/>
                    <a:pt x="124778" y="50482"/>
                  </a:cubicBezTo>
                  <a:cubicBezTo>
                    <a:pt x="90488" y="50482"/>
                    <a:pt x="68580" y="74295"/>
                    <a:pt x="62865" y="115253"/>
                  </a:cubicBezTo>
                  <a:close/>
                </a:path>
              </a:pathLst>
            </a:custGeom>
            <a:grpFill/>
            <a:ln w="9525" cap="flat">
              <a:noFill/>
              <a:prstDash val="solid"/>
              <a:miter/>
            </a:ln>
          </p:spPr>
          <p:txBody>
            <a:bodyPr rtlCol="0" anchor="ctr"/>
            <a:lstStyle/>
            <a:p>
              <a:endParaRPr lang="de-DE"/>
            </a:p>
          </p:txBody>
        </p:sp>
        <p:sp>
          <p:nvSpPr>
            <p:cNvPr id="166" name="Freihandform: Form 165">
              <a:extLst>
                <a:ext uri="{FF2B5EF4-FFF2-40B4-BE49-F238E27FC236}">
                  <a16:creationId xmlns:a16="http://schemas.microsoft.com/office/drawing/2014/main" id="{FDD49516-EA60-4B95-B9D2-C3E7F48B2ACE}"/>
                </a:ext>
              </a:extLst>
            </p:cNvPr>
            <p:cNvSpPr/>
            <p:nvPr/>
          </p:nvSpPr>
          <p:spPr>
            <a:xfrm>
              <a:off x="8720137" y="2641039"/>
              <a:ext cx="160019" cy="272657"/>
            </a:xfrm>
            <a:custGeom>
              <a:avLst/>
              <a:gdLst>
                <a:gd name="connsiteX0" fmla="*/ 160020 w 160019"/>
                <a:gd name="connsiteY0" fmla="*/ 5005 h 272657"/>
                <a:gd name="connsiteX1" fmla="*/ 150495 w 160019"/>
                <a:gd name="connsiteY1" fmla="*/ 68823 h 272657"/>
                <a:gd name="connsiteX2" fmla="*/ 116205 w 160019"/>
                <a:gd name="connsiteY2" fmla="*/ 60250 h 272657"/>
                <a:gd name="connsiteX3" fmla="*/ 61913 w 160019"/>
                <a:gd name="connsiteY3" fmla="*/ 135498 h 272657"/>
                <a:gd name="connsiteX4" fmla="*/ 61913 w 160019"/>
                <a:gd name="connsiteY4" fmla="*/ 272658 h 272657"/>
                <a:gd name="connsiteX5" fmla="*/ 0 w 160019"/>
                <a:gd name="connsiteY5" fmla="*/ 272658 h 272657"/>
                <a:gd name="connsiteX6" fmla="*/ 0 w 160019"/>
                <a:gd name="connsiteY6" fmla="*/ 5958 h 272657"/>
                <a:gd name="connsiteX7" fmla="*/ 60960 w 160019"/>
                <a:gd name="connsiteY7" fmla="*/ 5958 h 272657"/>
                <a:gd name="connsiteX8" fmla="*/ 60960 w 160019"/>
                <a:gd name="connsiteY8" fmla="*/ 40248 h 272657"/>
                <a:gd name="connsiteX9" fmla="*/ 61913 w 160019"/>
                <a:gd name="connsiteY9" fmla="*/ 40248 h 272657"/>
                <a:gd name="connsiteX10" fmla="*/ 131445 w 160019"/>
                <a:gd name="connsiteY10" fmla="*/ 243 h 272657"/>
                <a:gd name="connsiteX11" fmla="*/ 160020 w 160019"/>
                <a:gd name="connsiteY11" fmla="*/ 5005 h 27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019" h="272657">
                  <a:moveTo>
                    <a:pt x="160020" y="5005"/>
                  </a:moveTo>
                  <a:lnTo>
                    <a:pt x="150495" y="68823"/>
                  </a:lnTo>
                  <a:cubicBezTo>
                    <a:pt x="140970" y="64060"/>
                    <a:pt x="129540" y="60250"/>
                    <a:pt x="116205" y="60250"/>
                  </a:cubicBezTo>
                  <a:cubicBezTo>
                    <a:pt x="73343" y="60250"/>
                    <a:pt x="61913" y="94540"/>
                    <a:pt x="61913" y="135498"/>
                  </a:cubicBezTo>
                  <a:lnTo>
                    <a:pt x="61913" y="272658"/>
                  </a:lnTo>
                  <a:lnTo>
                    <a:pt x="0" y="272658"/>
                  </a:lnTo>
                  <a:lnTo>
                    <a:pt x="0" y="5958"/>
                  </a:lnTo>
                  <a:lnTo>
                    <a:pt x="60960" y="5958"/>
                  </a:lnTo>
                  <a:lnTo>
                    <a:pt x="60960" y="40248"/>
                  </a:lnTo>
                  <a:lnTo>
                    <a:pt x="61913" y="40248"/>
                  </a:lnTo>
                  <a:cubicBezTo>
                    <a:pt x="76200" y="15483"/>
                    <a:pt x="100965" y="243"/>
                    <a:pt x="131445" y="243"/>
                  </a:cubicBezTo>
                  <a:cubicBezTo>
                    <a:pt x="140018" y="-710"/>
                    <a:pt x="150495" y="1195"/>
                    <a:pt x="160020" y="5005"/>
                  </a:cubicBezTo>
                  <a:close/>
                </a:path>
              </a:pathLst>
            </a:custGeom>
            <a:grpFill/>
            <a:ln w="9525" cap="flat">
              <a:noFill/>
              <a:prstDash val="solid"/>
              <a:miter/>
            </a:ln>
          </p:spPr>
          <p:txBody>
            <a:bodyPr rtlCol="0" anchor="ctr"/>
            <a:lstStyle/>
            <a:p>
              <a:endParaRPr lang="de-DE"/>
            </a:p>
          </p:txBody>
        </p:sp>
        <p:sp>
          <p:nvSpPr>
            <p:cNvPr id="167" name="Freihandform: Form 166">
              <a:extLst>
                <a:ext uri="{FF2B5EF4-FFF2-40B4-BE49-F238E27FC236}">
                  <a16:creationId xmlns:a16="http://schemas.microsoft.com/office/drawing/2014/main" id="{5BCEF951-365A-47DF-B144-DA13EF292D61}"/>
                </a:ext>
              </a:extLst>
            </p:cNvPr>
            <p:cNvSpPr/>
            <p:nvPr/>
          </p:nvSpPr>
          <p:spPr>
            <a:xfrm>
              <a:off x="8909684" y="2640329"/>
              <a:ext cx="205739" cy="280034"/>
            </a:xfrm>
            <a:custGeom>
              <a:avLst/>
              <a:gdLst>
                <a:gd name="connsiteX0" fmla="*/ 29527 w 205739"/>
                <a:gd name="connsiteY0" fmla="*/ 198120 h 280034"/>
                <a:gd name="connsiteX1" fmla="*/ 104775 w 205739"/>
                <a:gd name="connsiteY1" fmla="*/ 227647 h 280034"/>
                <a:gd name="connsiteX2" fmla="*/ 143827 w 205739"/>
                <a:gd name="connsiteY2" fmla="*/ 200978 h 280034"/>
                <a:gd name="connsiteX3" fmla="*/ 10477 w 205739"/>
                <a:gd name="connsiteY3" fmla="*/ 82868 h 280034"/>
                <a:gd name="connsiteX4" fmla="*/ 111442 w 205739"/>
                <a:gd name="connsiteY4" fmla="*/ 0 h 280034"/>
                <a:gd name="connsiteX5" fmla="*/ 203835 w 205739"/>
                <a:gd name="connsiteY5" fmla="*/ 27622 h 280034"/>
                <a:gd name="connsiteX6" fmla="*/ 174307 w 205739"/>
                <a:gd name="connsiteY6" fmla="*/ 76200 h 280034"/>
                <a:gd name="connsiteX7" fmla="*/ 110490 w 205739"/>
                <a:gd name="connsiteY7" fmla="*/ 52387 h 280034"/>
                <a:gd name="connsiteX8" fmla="*/ 72390 w 205739"/>
                <a:gd name="connsiteY8" fmla="*/ 77153 h 280034"/>
                <a:gd name="connsiteX9" fmla="*/ 205740 w 205739"/>
                <a:gd name="connsiteY9" fmla="*/ 195262 h 280034"/>
                <a:gd name="connsiteX10" fmla="*/ 102870 w 205739"/>
                <a:gd name="connsiteY10" fmla="*/ 280035 h 280034"/>
                <a:gd name="connsiteX11" fmla="*/ 0 w 205739"/>
                <a:gd name="connsiteY11" fmla="*/ 247650 h 280034"/>
                <a:gd name="connsiteX12" fmla="*/ 29527 w 205739"/>
                <a:gd name="connsiteY12" fmla="*/ 198120 h 28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39" h="280034">
                  <a:moveTo>
                    <a:pt x="29527" y="198120"/>
                  </a:moveTo>
                  <a:cubicBezTo>
                    <a:pt x="56197" y="218122"/>
                    <a:pt x="80963" y="227647"/>
                    <a:pt x="104775" y="227647"/>
                  </a:cubicBezTo>
                  <a:cubicBezTo>
                    <a:pt x="127635" y="227647"/>
                    <a:pt x="143827" y="217170"/>
                    <a:pt x="143827" y="200978"/>
                  </a:cubicBezTo>
                  <a:cubicBezTo>
                    <a:pt x="143827" y="155258"/>
                    <a:pt x="10477" y="171450"/>
                    <a:pt x="10477" y="82868"/>
                  </a:cubicBezTo>
                  <a:cubicBezTo>
                    <a:pt x="10477" y="33338"/>
                    <a:pt x="51435" y="0"/>
                    <a:pt x="111442" y="0"/>
                  </a:cubicBezTo>
                  <a:cubicBezTo>
                    <a:pt x="143827" y="0"/>
                    <a:pt x="175260" y="9525"/>
                    <a:pt x="203835" y="27622"/>
                  </a:cubicBezTo>
                  <a:lnTo>
                    <a:pt x="174307" y="76200"/>
                  </a:lnTo>
                  <a:cubicBezTo>
                    <a:pt x="151447" y="60960"/>
                    <a:pt x="130492" y="52387"/>
                    <a:pt x="110490" y="52387"/>
                  </a:cubicBezTo>
                  <a:cubicBezTo>
                    <a:pt x="87630" y="52387"/>
                    <a:pt x="72390" y="61912"/>
                    <a:pt x="72390" y="77153"/>
                  </a:cubicBezTo>
                  <a:cubicBezTo>
                    <a:pt x="72390" y="120968"/>
                    <a:pt x="205740" y="105728"/>
                    <a:pt x="205740" y="195262"/>
                  </a:cubicBezTo>
                  <a:cubicBezTo>
                    <a:pt x="205740" y="245745"/>
                    <a:pt x="164782" y="280035"/>
                    <a:pt x="102870" y="280035"/>
                  </a:cubicBezTo>
                  <a:cubicBezTo>
                    <a:pt x="67627" y="280035"/>
                    <a:pt x="31432" y="268605"/>
                    <a:pt x="0" y="247650"/>
                  </a:cubicBezTo>
                  <a:lnTo>
                    <a:pt x="29527" y="198120"/>
                  </a:lnTo>
                  <a:close/>
                </a:path>
              </a:pathLst>
            </a:custGeom>
            <a:grpFill/>
            <a:ln w="9525" cap="flat">
              <a:noFill/>
              <a:prstDash val="solid"/>
              <a:miter/>
            </a:ln>
          </p:spPr>
          <p:txBody>
            <a:bodyPr rtlCol="0" anchor="ctr"/>
            <a:lstStyle/>
            <a:p>
              <a:endParaRPr lang="de-DE"/>
            </a:p>
          </p:txBody>
        </p:sp>
        <p:sp>
          <p:nvSpPr>
            <p:cNvPr id="168" name="Freihandform: Form 167">
              <a:extLst>
                <a:ext uri="{FF2B5EF4-FFF2-40B4-BE49-F238E27FC236}">
                  <a16:creationId xmlns:a16="http://schemas.microsoft.com/office/drawing/2014/main" id="{683A02B9-87B9-42C6-A66E-EE963D0E48AB}"/>
                </a:ext>
              </a:extLst>
            </p:cNvPr>
            <p:cNvSpPr/>
            <p:nvPr/>
          </p:nvSpPr>
          <p:spPr>
            <a:xfrm>
              <a:off x="9173526" y="2528887"/>
              <a:ext cx="79057" cy="384810"/>
            </a:xfrm>
            <a:custGeom>
              <a:avLst/>
              <a:gdLst>
                <a:gd name="connsiteX0" fmla="*/ 79058 w 79057"/>
                <a:gd name="connsiteY0" fmla="*/ 38100 h 384810"/>
                <a:gd name="connsiteX1" fmla="*/ 39053 w 79057"/>
                <a:gd name="connsiteY1" fmla="*/ 76200 h 384810"/>
                <a:gd name="connsiteX2" fmla="*/ 0 w 79057"/>
                <a:gd name="connsiteY2" fmla="*/ 38100 h 384810"/>
                <a:gd name="connsiteX3" fmla="*/ 39053 w 79057"/>
                <a:gd name="connsiteY3" fmla="*/ 0 h 384810"/>
                <a:gd name="connsiteX4" fmla="*/ 79058 w 79057"/>
                <a:gd name="connsiteY4" fmla="*/ 38100 h 384810"/>
                <a:gd name="connsiteX5" fmla="*/ 70485 w 79057"/>
                <a:gd name="connsiteY5" fmla="*/ 384810 h 384810"/>
                <a:gd name="connsiteX6" fmla="*/ 8573 w 79057"/>
                <a:gd name="connsiteY6" fmla="*/ 384810 h 384810"/>
                <a:gd name="connsiteX7" fmla="*/ 8573 w 79057"/>
                <a:gd name="connsiteY7" fmla="*/ 118110 h 384810"/>
                <a:gd name="connsiteX8" fmla="*/ 70485 w 79057"/>
                <a:gd name="connsiteY8" fmla="*/ 118110 h 384810"/>
                <a:gd name="connsiteX9" fmla="*/ 70485 w 79057"/>
                <a:gd name="connsiteY9"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10">
                  <a:moveTo>
                    <a:pt x="79058" y="38100"/>
                  </a:moveTo>
                  <a:cubicBezTo>
                    <a:pt x="79058" y="60007"/>
                    <a:pt x="60960" y="76200"/>
                    <a:pt x="39053" y="76200"/>
                  </a:cubicBezTo>
                  <a:cubicBezTo>
                    <a:pt x="17145" y="76200"/>
                    <a:pt x="0" y="60960"/>
                    <a:pt x="0" y="38100"/>
                  </a:cubicBezTo>
                  <a:cubicBezTo>
                    <a:pt x="0" y="16193"/>
                    <a:pt x="18098" y="0"/>
                    <a:pt x="39053" y="0"/>
                  </a:cubicBezTo>
                  <a:cubicBezTo>
                    <a:pt x="60960" y="0"/>
                    <a:pt x="79058" y="16193"/>
                    <a:pt x="79058" y="38100"/>
                  </a:cubicBezTo>
                  <a:close/>
                  <a:moveTo>
                    <a:pt x="70485" y="384810"/>
                  </a:moveTo>
                  <a:lnTo>
                    <a:pt x="8573" y="384810"/>
                  </a:lnTo>
                  <a:lnTo>
                    <a:pt x="8573"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69" name="Freihandform: Form 168">
              <a:extLst>
                <a:ext uri="{FF2B5EF4-FFF2-40B4-BE49-F238E27FC236}">
                  <a16:creationId xmlns:a16="http://schemas.microsoft.com/office/drawing/2014/main" id="{03E1D314-1BE4-4D91-906A-39A39510A066}"/>
                </a:ext>
              </a:extLst>
            </p:cNvPr>
            <p:cNvSpPr/>
            <p:nvPr/>
          </p:nvSpPr>
          <p:spPr>
            <a:xfrm>
              <a:off x="9297351" y="2562224"/>
              <a:ext cx="165735" cy="358139"/>
            </a:xfrm>
            <a:custGeom>
              <a:avLst/>
              <a:gdLst>
                <a:gd name="connsiteX0" fmla="*/ 165735 w 165735"/>
                <a:gd name="connsiteY0" fmla="*/ 295275 h 358139"/>
                <a:gd name="connsiteX1" fmla="*/ 165735 w 165735"/>
                <a:gd name="connsiteY1" fmla="*/ 348615 h 358139"/>
                <a:gd name="connsiteX2" fmla="*/ 113348 w 165735"/>
                <a:gd name="connsiteY2" fmla="*/ 358140 h 358139"/>
                <a:gd name="connsiteX3" fmla="*/ 40958 w 165735"/>
                <a:gd name="connsiteY3" fmla="*/ 282892 h 358139"/>
                <a:gd name="connsiteX4" fmla="*/ 40958 w 165735"/>
                <a:gd name="connsiteY4" fmla="*/ 137160 h 358139"/>
                <a:gd name="connsiteX5" fmla="*/ 0 w 165735"/>
                <a:gd name="connsiteY5" fmla="*/ 137160 h 358139"/>
                <a:gd name="connsiteX6" fmla="*/ 0 w 165735"/>
                <a:gd name="connsiteY6" fmla="*/ 85725 h 358139"/>
                <a:gd name="connsiteX7" fmla="*/ 40005 w 165735"/>
                <a:gd name="connsiteY7" fmla="*/ 85725 h 358139"/>
                <a:gd name="connsiteX8" fmla="*/ 40005 w 165735"/>
                <a:gd name="connsiteY8" fmla="*/ 13335 h 358139"/>
                <a:gd name="connsiteX9" fmla="*/ 101918 w 165735"/>
                <a:gd name="connsiteY9" fmla="*/ 0 h 358139"/>
                <a:gd name="connsiteX10" fmla="*/ 101918 w 165735"/>
                <a:gd name="connsiteY10" fmla="*/ 86677 h 358139"/>
                <a:gd name="connsiteX11" fmla="*/ 165735 w 165735"/>
                <a:gd name="connsiteY11" fmla="*/ 86677 h 358139"/>
                <a:gd name="connsiteX12" fmla="*/ 165735 w 165735"/>
                <a:gd name="connsiteY12" fmla="*/ 138113 h 358139"/>
                <a:gd name="connsiteX13" fmla="*/ 101918 w 165735"/>
                <a:gd name="connsiteY13" fmla="*/ 138113 h 358139"/>
                <a:gd name="connsiteX14" fmla="*/ 101918 w 165735"/>
                <a:gd name="connsiteY14" fmla="*/ 269558 h 358139"/>
                <a:gd name="connsiteX15" fmla="*/ 130493 w 165735"/>
                <a:gd name="connsiteY15" fmla="*/ 304800 h 358139"/>
                <a:gd name="connsiteX16" fmla="*/ 165735 w 165735"/>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5" h="358139">
                  <a:moveTo>
                    <a:pt x="165735" y="295275"/>
                  </a:moveTo>
                  <a:lnTo>
                    <a:pt x="165735" y="348615"/>
                  </a:lnTo>
                  <a:cubicBezTo>
                    <a:pt x="152400" y="355283"/>
                    <a:pt x="131445" y="358140"/>
                    <a:pt x="113348"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3"/>
                    <a:pt x="110490" y="304800"/>
                    <a:pt x="130493" y="304800"/>
                  </a:cubicBezTo>
                  <a:cubicBezTo>
                    <a:pt x="141923" y="303848"/>
                    <a:pt x="155258" y="300038"/>
                    <a:pt x="165735" y="295275"/>
                  </a:cubicBezTo>
                  <a:close/>
                </a:path>
              </a:pathLst>
            </a:custGeom>
            <a:grpFill/>
            <a:ln w="9525" cap="flat">
              <a:noFill/>
              <a:prstDash val="solid"/>
              <a:miter/>
            </a:ln>
          </p:spPr>
          <p:txBody>
            <a:bodyPr rtlCol="0" anchor="ctr"/>
            <a:lstStyle/>
            <a:p>
              <a:endParaRPr lang="de-DE"/>
            </a:p>
          </p:txBody>
        </p:sp>
        <p:sp>
          <p:nvSpPr>
            <p:cNvPr id="170" name="Freihandform: Form 169">
              <a:extLst>
                <a:ext uri="{FF2B5EF4-FFF2-40B4-BE49-F238E27FC236}">
                  <a16:creationId xmlns:a16="http://schemas.microsoft.com/office/drawing/2014/main" id="{82CCDC97-7480-43E2-A280-1F630D229367}"/>
                </a:ext>
              </a:extLst>
            </p:cNvPr>
            <p:cNvSpPr/>
            <p:nvPr/>
          </p:nvSpPr>
          <p:spPr>
            <a:xfrm>
              <a:off x="9511664" y="2533649"/>
              <a:ext cx="225742" cy="386714"/>
            </a:xfrm>
            <a:custGeom>
              <a:avLst/>
              <a:gdLst>
                <a:gd name="connsiteX0" fmla="*/ 114300 w 225742"/>
                <a:gd name="connsiteY0" fmla="*/ 215265 h 386714"/>
                <a:gd name="connsiteX1" fmla="*/ 164783 w 225742"/>
                <a:gd name="connsiteY1" fmla="*/ 220980 h 386714"/>
                <a:gd name="connsiteX2" fmla="*/ 164783 w 225742"/>
                <a:gd name="connsiteY2" fmla="*/ 211455 h 386714"/>
                <a:gd name="connsiteX3" fmla="*/ 105728 w 225742"/>
                <a:gd name="connsiteY3" fmla="*/ 160020 h 386714"/>
                <a:gd name="connsiteX4" fmla="*/ 38100 w 225742"/>
                <a:gd name="connsiteY4" fmla="*/ 175260 h 386714"/>
                <a:gd name="connsiteX5" fmla="*/ 24765 w 225742"/>
                <a:gd name="connsiteY5" fmla="*/ 122873 h 386714"/>
                <a:gd name="connsiteX6" fmla="*/ 112395 w 225742"/>
                <a:gd name="connsiteY6" fmla="*/ 107632 h 386714"/>
                <a:gd name="connsiteX7" fmla="*/ 225743 w 225742"/>
                <a:gd name="connsiteY7" fmla="*/ 210502 h 386714"/>
                <a:gd name="connsiteX8" fmla="*/ 225743 w 225742"/>
                <a:gd name="connsiteY8" fmla="*/ 381000 h 386714"/>
                <a:gd name="connsiteX9" fmla="*/ 166688 w 225742"/>
                <a:gd name="connsiteY9" fmla="*/ 381000 h 386714"/>
                <a:gd name="connsiteX10" fmla="*/ 166688 w 225742"/>
                <a:gd name="connsiteY10" fmla="*/ 352425 h 386714"/>
                <a:gd name="connsiteX11" fmla="*/ 165735 w 225742"/>
                <a:gd name="connsiteY11" fmla="*/ 352425 h 386714"/>
                <a:gd name="connsiteX12" fmla="*/ 87630 w 225742"/>
                <a:gd name="connsiteY12" fmla="*/ 386715 h 386714"/>
                <a:gd name="connsiteX13" fmla="*/ 0 w 225742"/>
                <a:gd name="connsiteY13" fmla="*/ 301942 h 386714"/>
                <a:gd name="connsiteX14" fmla="*/ 114300 w 225742"/>
                <a:gd name="connsiteY14" fmla="*/ 215265 h 386714"/>
                <a:gd name="connsiteX15" fmla="*/ 63818 w 225742"/>
                <a:gd name="connsiteY15" fmla="*/ 72390 h 386714"/>
                <a:gd name="connsiteX16" fmla="*/ 26670 w 225742"/>
                <a:gd name="connsiteY16" fmla="*/ 36195 h 386714"/>
                <a:gd name="connsiteX17" fmla="*/ 63818 w 225742"/>
                <a:gd name="connsiteY17" fmla="*/ 0 h 386714"/>
                <a:gd name="connsiteX18" fmla="*/ 100965 w 225742"/>
                <a:gd name="connsiteY18" fmla="*/ 36195 h 386714"/>
                <a:gd name="connsiteX19" fmla="*/ 63818 w 225742"/>
                <a:gd name="connsiteY19" fmla="*/ 72390 h 386714"/>
                <a:gd name="connsiteX20" fmla="*/ 103823 w 225742"/>
                <a:gd name="connsiteY20" fmla="*/ 340042 h 386714"/>
                <a:gd name="connsiteX21" fmla="*/ 164783 w 225742"/>
                <a:gd name="connsiteY21" fmla="*/ 307658 h 386714"/>
                <a:gd name="connsiteX22" fmla="*/ 164783 w 225742"/>
                <a:gd name="connsiteY22" fmla="*/ 261938 h 386714"/>
                <a:gd name="connsiteX23" fmla="*/ 120968 w 225742"/>
                <a:gd name="connsiteY23" fmla="*/ 257175 h 386714"/>
                <a:gd name="connsiteX24" fmla="*/ 59055 w 225742"/>
                <a:gd name="connsiteY24" fmla="*/ 300990 h 386714"/>
                <a:gd name="connsiteX25" fmla="*/ 103823 w 225742"/>
                <a:gd name="connsiteY25" fmla="*/ 340042 h 386714"/>
                <a:gd name="connsiteX26" fmla="*/ 172403 w 225742"/>
                <a:gd name="connsiteY26" fmla="*/ 72390 h 386714"/>
                <a:gd name="connsiteX27" fmla="*/ 135255 w 225742"/>
                <a:gd name="connsiteY27" fmla="*/ 36195 h 386714"/>
                <a:gd name="connsiteX28" fmla="*/ 172403 w 225742"/>
                <a:gd name="connsiteY28" fmla="*/ 0 h 386714"/>
                <a:gd name="connsiteX29" fmla="*/ 209550 w 225742"/>
                <a:gd name="connsiteY29" fmla="*/ 36195 h 386714"/>
                <a:gd name="connsiteX30" fmla="*/ 172403 w 225742"/>
                <a:gd name="connsiteY30" fmla="*/ 7239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4">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2"/>
                    <a:pt x="112395" y="107632"/>
                  </a:cubicBezTo>
                  <a:cubicBezTo>
                    <a:pt x="187643" y="107632"/>
                    <a:pt x="225743" y="142875"/>
                    <a:pt x="225743" y="210502"/>
                  </a:cubicBezTo>
                  <a:lnTo>
                    <a:pt x="225743"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8" y="72390"/>
                  </a:moveTo>
                  <a:cubicBezTo>
                    <a:pt x="43815" y="72390"/>
                    <a:pt x="26670" y="55245"/>
                    <a:pt x="26670" y="36195"/>
                  </a:cubicBezTo>
                  <a:cubicBezTo>
                    <a:pt x="26670" y="17145"/>
                    <a:pt x="43815" y="0"/>
                    <a:pt x="63818" y="0"/>
                  </a:cubicBezTo>
                  <a:cubicBezTo>
                    <a:pt x="83820" y="0"/>
                    <a:pt x="100965" y="17145"/>
                    <a:pt x="100965" y="36195"/>
                  </a:cubicBezTo>
                  <a:cubicBezTo>
                    <a:pt x="100965" y="56198"/>
                    <a:pt x="83820" y="72390"/>
                    <a:pt x="63818" y="72390"/>
                  </a:cubicBezTo>
                  <a:close/>
                  <a:moveTo>
                    <a:pt x="103823" y="340042"/>
                  </a:moveTo>
                  <a:cubicBezTo>
                    <a:pt x="126683" y="340042"/>
                    <a:pt x="147638" y="328613"/>
                    <a:pt x="164783" y="307658"/>
                  </a:cubicBezTo>
                  <a:lnTo>
                    <a:pt x="164783" y="261938"/>
                  </a:lnTo>
                  <a:cubicBezTo>
                    <a:pt x="150495" y="258127"/>
                    <a:pt x="135255" y="257175"/>
                    <a:pt x="120968" y="257175"/>
                  </a:cubicBezTo>
                  <a:cubicBezTo>
                    <a:pt x="81915" y="257175"/>
                    <a:pt x="59055" y="272415"/>
                    <a:pt x="59055" y="300990"/>
                  </a:cubicBezTo>
                  <a:cubicBezTo>
                    <a:pt x="59055" y="324803"/>
                    <a:pt x="76200" y="340042"/>
                    <a:pt x="103823"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71" name="Freihandform: Form 170">
              <a:extLst>
                <a:ext uri="{FF2B5EF4-FFF2-40B4-BE49-F238E27FC236}">
                  <a16:creationId xmlns:a16="http://schemas.microsoft.com/office/drawing/2014/main" id="{E50BE68B-7749-4F77-9172-E959A95D111D}"/>
                </a:ext>
              </a:extLst>
            </p:cNvPr>
            <p:cNvSpPr/>
            <p:nvPr/>
          </p:nvSpPr>
          <p:spPr>
            <a:xfrm>
              <a:off x="9785984" y="2562224"/>
              <a:ext cx="165734" cy="358139"/>
            </a:xfrm>
            <a:custGeom>
              <a:avLst/>
              <a:gdLst>
                <a:gd name="connsiteX0" fmla="*/ 165735 w 165734"/>
                <a:gd name="connsiteY0" fmla="*/ 295275 h 358139"/>
                <a:gd name="connsiteX1" fmla="*/ 165735 w 165734"/>
                <a:gd name="connsiteY1" fmla="*/ 348615 h 358139"/>
                <a:gd name="connsiteX2" fmla="*/ 113347 w 165734"/>
                <a:gd name="connsiteY2" fmla="*/ 358140 h 358139"/>
                <a:gd name="connsiteX3" fmla="*/ 40957 w 165734"/>
                <a:gd name="connsiteY3" fmla="*/ 282892 h 358139"/>
                <a:gd name="connsiteX4" fmla="*/ 40957 w 165734"/>
                <a:gd name="connsiteY4" fmla="*/ 137160 h 358139"/>
                <a:gd name="connsiteX5" fmla="*/ 0 w 165734"/>
                <a:gd name="connsiteY5" fmla="*/ 137160 h 358139"/>
                <a:gd name="connsiteX6" fmla="*/ 0 w 165734"/>
                <a:gd name="connsiteY6" fmla="*/ 85725 h 358139"/>
                <a:gd name="connsiteX7" fmla="*/ 40005 w 165734"/>
                <a:gd name="connsiteY7" fmla="*/ 85725 h 358139"/>
                <a:gd name="connsiteX8" fmla="*/ 40005 w 165734"/>
                <a:gd name="connsiteY8" fmla="*/ 13335 h 358139"/>
                <a:gd name="connsiteX9" fmla="*/ 101917 w 165734"/>
                <a:gd name="connsiteY9" fmla="*/ 0 h 358139"/>
                <a:gd name="connsiteX10" fmla="*/ 101917 w 165734"/>
                <a:gd name="connsiteY10" fmla="*/ 86677 h 358139"/>
                <a:gd name="connsiteX11" fmla="*/ 165735 w 165734"/>
                <a:gd name="connsiteY11" fmla="*/ 86677 h 358139"/>
                <a:gd name="connsiteX12" fmla="*/ 165735 w 165734"/>
                <a:gd name="connsiteY12" fmla="*/ 138113 h 358139"/>
                <a:gd name="connsiteX13" fmla="*/ 101917 w 165734"/>
                <a:gd name="connsiteY13" fmla="*/ 138113 h 358139"/>
                <a:gd name="connsiteX14" fmla="*/ 101917 w 165734"/>
                <a:gd name="connsiteY14" fmla="*/ 269558 h 358139"/>
                <a:gd name="connsiteX15" fmla="*/ 130492 w 165734"/>
                <a:gd name="connsiteY15" fmla="*/ 304800 h 358139"/>
                <a:gd name="connsiteX16" fmla="*/ 165735 w 165734"/>
                <a:gd name="connsiteY16" fmla="*/ 295275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39">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7" y="0"/>
                  </a:lnTo>
                  <a:lnTo>
                    <a:pt x="101917" y="86677"/>
                  </a:lnTo>
                  <a:lnTo>
                    <a:pt x="165735" y="86677"/>
                  </a:lnTo>
                  <a:lnTo>
                    <a:pt x="165735" y="138113"/>
                  </a:lnTo>
                  <a:lnTo>
                    <a:pt x="101917" y="138113"/>
                  </a:lnTo>
                  <a:lnTo>
                    <a:pt x="101917" y="269558"/>
                  </a:lnTo>
                  <a:cubicBezTo>
                    <a:pt x="101917" y="294323"/>
                    <a:pt x="110490" y="304800"/>
                    <a:pt x="130492" y="304800"/>
                  </a:cubicBezTo>
                  <a:cubicBezTo>
                    <a:pt x="142875" y="303848"/>
                    <a:pt x="155257" y="300038"/>
                    <a:pt x="165735" y="295275"/>
                  </a:cubicBezTo>
                  <a:close/>
                </a:path>
              </a:pathLst>
            </a:custGeom>
            <a:grpFill/>
            <a:ln w="9525" cap="flat">
              <a:noFill/>
              <a:prstDash val="solid"/>
              <a:miter/>
            </a:ln>
          </p:spPr>
          <p:txBody>
            <a:bodyPr rtlCol="0" anchor="ctr"/>
            <a:lstStyle/>
            <a:p>
              <a:endParaRPr lang="de-DE"/>
            </a:p>
          </p:txBody>
        </p:sp>
        <p:sp>
          <p:nvSpPr>
            <p:cNvPr id="172" name="Freihandform: Form 171">
              <a:extLst>
                <a:ext uri="{FF2B5EF4-FFF2-40B4-BE49-F238E27FC236}">
                  <a16:creationId xmlns:a16="http://schemas.microsoft.com/office/drawing/2014/main" id="{A40B095B-7AF5-4ED7-A633-F4D6D308DCA7}"/>
                </a:ext>
              </a:extLst>
            </p:cNvPr>
            <p:cNvSpPr/>
            <p:nvPr/>
          </p:nvSpPr>
          <p:spPr>
            <a:xfrm>
              <a:off x="2242184" y="3122294"/>
              <a:ext cx="275272" cy="368617"/>
            </a:xfrm>
            <a:custGeom>
              <a:avLst/>
              <a:gdLst>
                <a:gd name="connsiteX0" fmla="*/ 275273 w 275272"/>
                <a:gd name="connsiteY0" fmla="*/ 60960 h 368617"/>
                <a:gd name="connsiteX1" fmla="*/ 170498 w 275272"/>
                <a:gd name="connsiteY1" fmla="*/ 60960 h 368617"/>
                <a:gd name="connsiteX2" fmla="*/ 170498 w 275272"/>
                <a:gd name="connsiteY2" fmla="*/ 368617 h 368617"/>
                <a:gd name="connsiteX3" fmla="*/ 104775 w 275272"/>
                <a:gd name="connsiteY3" fmla="*/ 368617 h 368617"/>
                <a:gd name="connsiteX4" fmla="*/ 104775 w 275272"/>
                <a:gd name="connsiteY4" fmla="*/ 60960 h 368617"/>
                <a:gd name="connsiteX5" fmla="*/ 0 w 275272"/>
                <a:gd name="connsiteY5" fmla="*/ 60960 h 368617"/>
                <a:gd name="connsiteX6" fmla="*/ 0 w 275272"/>
                <a:gd name="connsiteY6" fmla="*/ 0 h 368617"/>
                <a:gd name="connsiteX7" fmla="*/ 275273 w 275272"/>
                <a:gd name="connsiteY7" fmla="*/ 0 h 368617"/>
                <a:gd name="connsiteX8" fmla="*/ 275273 w 275272"/>
                <a:gd name="connsiteY8" fmla="*/ 6096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272" h="368617">
                  <a:moveTo>
                    <a:pt x="275273" y="60960"/>
                  </a:moveTo>
                  <a:lnTo>
                    <a:pt x="170498" y="60960"/>
                  </a:lnTo>
                  <a:lnTo>
                    <a:pt x="170498" y="368617"/>
                  </a:lnTo>
                  <a:lnTo>
                    <a:pt x="104775" y="368617"/>
                  </a:lnTo>
                  <a:lnTo>
                    <a:pt x="104775" y="60960"/>
                  </a:lnTo>
                  <a:lnTo>
                    <a:pt x="0" y="60960"/>
                  </a:lnTo>
                  <a:lnTo>
                    <a:pt x="0" y="0"/>
                  </a:lnTo>
                  <a:lnTo>
                    <a:pt x="275273" y="0"/>
                  </a:lnTo>
                  <a:lnTo>
                    <a:pt x="275273" y="60960"/>
                  </a:lnTo>
                  <a:close/>
                </a:path>
              </a:pathLst>
            </a:custGeom>
            <a:grpFill/>
            <a:ln w="9525" cap="flat">
              <a:noFill/>
              <a:prstDash val="solid"/>
              <a:miter/>
            </a:ln>
          </p:spPr>
          <p:txBody>
            <a:bodyPr rtlCol="0" anchor="ctr"/>
            <a:lstStyle/>
            <a:p>
              <a:endParaRPr lang="de-DE"/>
            </a:p>
          </p:txBody>
        </p:sp>
        <p:sp>
          <p:nvSpPr>
            <p:cNvPr id="173" name="Freihandform: Form 172">
              <a:extLst>
                <a:ext uri="{FF2B5EF4-FFF2-40B4-BE49-F238E27FC236}">
                  <a16:creationId xmlns:a16="http://schemas.microsoft.com/office/drawing/2014/main" id="{C087BE32-DA94-4094-A1C5-68E43E197CD9}"/>
                </a:ext>
              </a:extLst>
            </p:cNvPr>
            <p:cNvSpPr/>
            <p:nvPr/>
          </p:nvSpPr>
          <p:spPr>
            <a:xfrm>
              <a:off x="2519362" y="3217544"/>
              <a:ext cx="242887" cy="279082"/>
            </a:xfrm>
            <a:custGeom>
              <a:avLst/>
              <a:gdLst>
                <a:gd name="connsiteX0" fmla="*/ 132398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3817 w 242887"/>
                <a:gd name="connsiteY5" fmla="*/ 160972 h 279082"/>
                <a:gd name="connsiteX6" fmla="*/ 133350 w 242887"/>
                <a:gd name="connsiteY6" fmla="*/ 225742 h 279082"/>
                <a:gd name="connsiteX7" fmla="*/ 199073 w 242887"/>
                <a:gd name="connsiteY7" fmla="*/ 194310 h 279082"/>
                <a:gd name="connsiteX8" fmla="*/ 238125 w 242887"/>
                <a:gd name="connsiteY8" fmla="*/ 235267 h 279082"/>
                <a:gd name="connsiteX9" fmla="*/ 132398 w 242887"/>
                <a:gd name="connsiteY9" fmla="*/ 279083 h 279082"/>
                <a:gd name="connsiteX10" fmla="*/ 62865 w 242887"/>
                <a:gd name="connsiteY10" fmla="*/ 115252 h 279082"/>
                <a:gd name="connsiteX11" fmla="*/ 183833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8" y="279083"/>
                  </a:moveTo>
                  <a:cubicBezTo>
                    <a:pt x="53340" y="279083"/>
                    <a:pt x="0" y="222885"/>
                    <a:pt x="0" y="139065"/>
                  </a:cubicBezTo>
                  <a:cubicBezTo>
                    <a:pt x="0" y="56197"/>
                    <a:pt x="50483" y="0"/>
                    <a:pt x="124777" y="0"/>
                  </a:cubicBezTo>
                  <a:cubicBezTo>
                    <a:pt x="196215" y="0"/>
                    <a:pt x="242888" y="53340"/>
                    <a:pt x="242888" y="135255"/>
                  </a:cubicBezTo>
                  <a:cubicBezTo>
                    <a:pt x="242888" y="143827"/>
                    <a:pt x="241935" y="153352"/>
                    <a:pt x="241935" y="160972"/>
                  </a:cubicBezTo>
                  <a:lnTo>
                    <a:pt x="63817" y="160972"/>
                  </a:lnTo>
                  <a:cubicBezTo>
                    <a:pt x="70485" y="201930"/>
                    <a:pt x="95250" y="225742"/>
                    <a:pt x="133350" y="225742"/>
                  </a:cubicBezTo>
                  <a:cubicBezTo>
                    <a:pt x="158115" y="225742"/>
                    <a:pt x="178117" y="216217"/>
                    <a:pt x="199073" y="194310"/>
                  </a:cubicBezTo>
                  <a:lnTo>
                    <a:pt x="238125" y="235267"/>
                  </a:lnTo>
                  <a:cubicBezTo>
                    <a:pt x="206692" y="264795"/>
                    <a:pt x="172402" y="279083"/>
                    <a:pt x="132398" y="279083"/>
                  </a:cubicBezTo>
                  <a:close/>
                  <a:moveTo>
                    <a:pt x="62865" y="115252"/>
                  </a:moveTo>
                  <a:lnTo>
                    <a:pt x="183833"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74" name="Freihandform: Form 173">
              <a:extLst>
                <a:ext uri="{FF2B5EF4-FFF2-40B4-BE49-F238E27FC236}">
                  <a16:creationId xmlns:a16="http://schemas.microsoft.com/office/drawing/2014/main" id="{610EF90D-D961-4886-A667-E29488DD3B72}"/>
                </a:ext>
              </a:extLst>
            </p:cNvPr>
            <p:cNvSpPr/>
            <p:nvPr/>
          </p:nvSpPr>
          <p:spPr>
            <a:xfrm>
              <a:off x="2816541"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3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3" y="0"/>
                    <a:pt x="200978" y="15240"/>
                    <a:pt x="224790" y="45720"/>
                  </a:cubicBezTo>
                  <a:lnTo>
                    <a:pt x="181928" y="86678"/>
                  </a:lnTo>
                  <a:cubicBezTo>
                    <a:pt x="166688" y="66675"/>
                    <a:pt x="149543" y="57150"/>
                    <a:pt x="128588" y="57150"/>
                  </a:cubicBezTo>
                  <a:cubicBezTo>
                    <a:pt x="89535" y="57150"/>
                    <a:pt x="62865" y="89535"/>
                    <a:pt x="62865" y="140017"/>
                  </a:cubicBezTo>
                  <a:cubicBezTo>
                    <a:pt x="62865" y="189548"/>
                    <a:pt x="89535" y="222885"/>
                    <a:pt x="128588" y="222885"/>
                  </a:cubicBezTo>
                  <a:cubicBezTo>
                    <a:pt x="149543" y="222885"/>
                    <a:pt x="166688" y="213360"/>
                    <a:pt x="183833" y="193358"/>
                  </a:cubicBezTo>
                  <a:lnTo>
                    <a:pt x="222885" y="237173"/>
                  </a:lnTo>
                  <a:close/>
                </a:path>
              </a:pathLst>
            </a:custGeom>
            <a:grpFill/>
            <a:ln w="9525" cap="flat">
              <a:noFill/>
              <a:prstDash val="solid"/>
              <a:miter/>
            </a:ln>
          </p:spPr>
          <p:txBody>
            <a:bodyPr rtlCol="0" anchor="ctr"/>
            <a:lstStyle/>
            <a:p>
              <a:endParaRPr lang="de-DE"/>
            </a:p>
          </p:txBody>
        </p:sp>
        <p:sp>
          <p:nvSpPr>
            <p:cNvPr id="175" name="Freihandform: Form 174">
              <a:extLst>
                <a:ext uri="{FF2B5EF4-FFF2-40B4-BE49-F238E27FC236}">
                  <a16:creationId xmlns:a16="http://schemas.microsoft.com/office/drawing/2014/main" id="{3CC725CA-1995-466A-BBFB-E4CC489DC9A3}"/>
                </a:ext>
              </a:extLst>
            </p:cNvPr>
            <p:cNvSpPr/>
            <p:nvPr/>
          </p:nvSpPr>
          <p:spPr>
            <a:xfrm>
              <a:off x="3095624"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76" name="Freihandform: Form 175">
              <a:extLst>
                <a:ext uri="{FF2B5EF4-FFF2-40B4-BE49-F238E27FC236}">
                  <a16:creationId xmlns:a16="http://schemas.microsoft.com/office/drawing/2014/main" id="{A679DB96-810C-4354-B51A-032CFEFED6D5}"/>
                </a:ext>
              </a:extLst>
            </p:cNvPr>
            <p:cNvSpPr/>
            <p:nvPr/>
          </p:nvSpPr>
          <p:spPr>
            <a:xfrm>
              <a:off x="3404234" y="3217544"/>
              <a:ext cx="228600" cy="273367"/>
            </a:xfrm>
            <a:custGeom>
              <a:avLst/>
              <a:gdLst>
                <a:gd name="connsiteX0" fmla="*/ 228600 w 228600"/>
                <a:gd name="connsiteY0" fmla="*/ 272415 h 273367"/>
                <a:gd name="connsiteX1" fmla="*/ 166688 w 228600"/>
                <a:gd name="connsiteY1" fmla="*/ 272415 h 273367"/>
                <a:gd name="connsiteX2" fmla="*/ 166688 w 228600"/>
                <a:gd name="connsiteY2" fmla="*/ 120015 h 273367"/>
                <a:gd name="connsiteX3" fmla="*/ 117158 w 228600"/>
                <a:gd name="connsiteY3" fmla="*/ 55245 h 273367"/>
                <a:gd name="connsiteX4" fmla="*/ 61913 w 228600"/>
                <a:gd name="connsiteY4" fmla="*/ 120015 h 273367"/>
                <a:gd name="connsiteX5" fmla="*/ 61913 w 228600"/>
                <a:gd name="connsiteY5" fmla="*/ 273367 h 273367"/>
                <a:gd name="connsiteX6" fmla="*/ 0 w 228600"/>
                <a:gd name="connsiteY6" fmla="*/ 273367 h 273367"/>
                <a:gd name="connsiteX7" fmla="*/ 0 w 228600"/>
                <a:gd name="connsiteY7" fmla="*/ 6667 h 273367"/>
                <a:gd name="connsiteX8" fmla="*/ 61913 w 228600"/>
                <a:gd name="connsiteY8" fmla="*/ 6667 h 273367"/>
                <a:gd name="connsiteX9" fmla="*/ 61913 w 228600"/>
                <a:gd name="connsiteY9" fmla="*/ 39052 h 273367"/>
                <a:gd name="connsiteX10" fmla="*/ 62865 w 228600"/>
                <a:gd name="connsiteY10" fmla="*/ 39052 h 273367"/>
                <a:gd name="connsiteX11" fmla="*/ 140970 w 228600"/>
                <a:gd name="connsiteY11" fmla="*/ 0 h 273367"/>
                <a:gd name="connsiteX12" fmla="*/ 228600 w 228600"/>
                <a:gd name="connsiteY12" fmla="*/ 107633 h 273367"/>
                <a:gd name="connsiteX13" fmla="*/ 228600 w 228600"/>
                <a:gd name="connsiteY13" fmla="*/ 272415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273367">
                  <a:moveTo>
                    <a:pt x="228600" y="272415"/>
                  </a:moveTo>
                  <a:lnTo>
                    <a:pt x="166688" y="272415"/>
                  </a:lnTo>
                  <a:lnTo>
                    <a:pt x="166688" y="120015"/>
                  </a:lnTo>
                  <a:cubicBezTo>
                    <a:pt x="166688" y="80963"/>
                    <a:pt x="155258" y="55245"/>
                    <a:pt x="117158" y="55245"/>
                  </a:cubicBezTo>
                  <a:cubicBezTo>
                    <a:pt x="73343" y="55245"/>
                    <a:pt x="61913" y="90488"/>
                    <a:pt x="61913" y="120015"/>
                  </a:cubicBezTo>
                  <a:lnTo>
                    <a:pt x="61913" y="273367"/>
                  </a:lnTo>
                  <a:lnTo>
                    <a:pt x="0" y="273367"/>
                  </a:lnTo>
                  <a:lnTo>
                    <a:pt x="0" y="6667"/>
                  </a:lnTo>
                  <a:lnTo>
                    <a:pt x="61913" y="6667"/>
                  </a:lnTo>
                  <a:lnTo>
                    <a:pt x="61913" y="39052"/>
                  </a:lnTo>
                  <a:lnTo>
                    <a:pt x="62865" y="39052"/>
                  </a:lnTo>
                  <a:cubicBezTo>
                    <a:pt x="78105" y="15240"/>
                    <a:pt x="106680" y="0"/>
                    <a:pt x="140970" y="0"/>
                  </a:cubicBezTo>
                  <a:cubicBezTo>
                    <a:pt x="201930" y="0"/>
                    <a:pt x="228600" y="44767"/>
                    <a:pt x="228600" y="107633"/>
                  </a:cubicBezTo>
                  <a:lnTo>
                    <a:pt x="228600" y="272415"/>
                  </a:lnTo>
                  <a:close/>
                </a:path>
              </a:pathLst>
            </a:custGeom>
            <a:grpFill/>
            <a:ln w="9525" cap="flat">
              <a:noFill/>
              <a:prstDash val="solid"/>
              <a:miter/>
            </a:ln>
          </p:spPr>
          <p:txBody>
            <a:bodyPr rtlCol="0" anchor="ctr"/>
            <a:lstStyle/>
            <a:p>
              <a:endParaRPr lang="de-DE"/>
            </a:p>
          </p:txBody>
        </p:sp>
        <p:sp>
          <p:nvSpPr>
            <p:cNvPr id="177" name="Freihandform: Form 176">
              <a:extLst>
                <a:ext uri="{FF2B5EF4-FFF2-40B4-BE49-F238E27FC236}">
                  <a16:creationId xmlns:a16="http://schemas.microsoft.com/office/drawing/2014/main" id="{128EA777-D1F4-47DC-93D5-A5DF6BD4D2D2}"/>
                </a:ext>
              </a:extLst>
            </p:cNvPr>
            <p:cNvSpPr/>
            <p:nvPr/>
          </p:nvSpPr>
          <p:spPr>
            <a:xfrm>
              <a:off x="3703319" y="3105149"/>
              <a:ext cx="79057" cy="384809"/>
            </a:xfrm>
            <a:custGeom>
              <a:avLst/>
              <a:gdLst>
                <a:gd name="connsiteX0" fmla="*/ 79058 w 79057"/>
                <a:gd name="connsiteY0" fmla="*/ 38100 h 384809"/>
                <a:gd name="connsiteX1" fmla="*/ 39052 w 79057"/>
                <a:gd name="connsiteY1" fmla="*/ 76200 h 384809"/>
                <a:gd name="connsiteX2" fmla="*/ 0 w 79057"/>
                <a:gd name="connsiteY2" fmla="*/ 38100 h 384809"/>
                <a:gd name="connsiteX3" fmla="*/ 39052 w 79057"/>
                <a:gd name="connsiteY3" fmla="*/ 0 h 384809"/>
                <a:gd name="connsiteX4" fmla="*/ 79058 w 79057"/>
                <a:gd name="connsiteY4" fmla="*/ 38100 h 384809"/>
                <a:gd name="connsiteX5" fmla="*/ 70485 w 79057"/>
                <a:gd name="connsiteY5" fmla="*/ 384810 h 384809"/>
                <a:gd name="connsiteX6" fmla="*/ 8572 w 79057"/>
                <a:gd name="connsiteY6" fmla="*/ 384810 h 384809"/>
                <a:gd name="connsiteX7" fmla="*/ 8572 w 79057"/>
                <a:gd name="connsiteY7" fmla="*/ 118110 h 384809"/>
                <a:gd name="connsiteX8" fmla="*/ 70485 w 79057"/>
                <a:gd name="connsiteY8" fmla="*/ 118110 h 384809"/>
                <a:gd name="connsiteX9" fmla="*/ 70485 w 79057"/>
                <a:gd name="connsiteY9" fmla="*/ 384810 h 38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384809">
                  <a:moveTo>
                    <a:pt x="79058" y="38100"/>
                  </a:moveTo>
                  <a:cubicBezTo>
                    <a:pt x="79058" y="60008"/>
                    <a:pt x="60960" y="76200"/>
                    <a:pt x="39052" y="76200"/>
                  </a:cubicBezTo>
                  <a:cubicBezTo>
                    <a:pt x="17145" y="76200"/>
                    <a:pt x="0" y="60960"/>
                    <a:pt x="0" y="38100"/>
                  </a:cubicBezTo>
                  <a:cubicBezTo>
                    <a:pt x="0" y="16192"/>
                    <a:pt x="18097" y="0"/>
                    <a:pt x="39052" y="0"/>
                  </a:cubicBezTo>
                  <a:cubicBezTo>
                    <a:pt x="60960" y="0"/>
                    <a:pt x="79058" y="16192"/>
                    <a:pt x="79058" y="38100"/>
                  </a:cubicBezTo>
                  <a:close/>
                  <a:moveTo>
                    <a:pt x="70485" y="384810"/>
                  </a:moveTo>
                  <a:lnTo>
                    <a:pt x="8572" y="384810"/>
                  </a:lnTo>
                  <a:lnTo>
                    <a:pt x="8572" y="118110"/>
                  </a:lnTo>
                  <a:lnTo>
                    <a:pt x="70485" y="118110"/>
                  </a:lnTo>
                  <a:lnTo>
                    <a:pt x="70485" y="384810"/>
                  </a:lnTo>
                  <a:close/>
                </a:path>
              </a:pathLst>
            </a:custGeom>
            <a:grpFill/>
            <a:ln w="9525" cap="flat">
              <a:noFill/>
              <a:prstDash val="solid"/>
              <a:miter/>
            </a:ln>
          </p:spPr>
          <p:txBody>
            <a:bodyPr rtlCol="0" anchor="ctr"/>
            <a:lstStyle/>
            <a:p>
              <a:endParaRPr lang="de-DE"/>
            </a:p>
          </p:txBody>
        </p:sp>
        <p:sp>
          <p:nvSpPr>
            <p:cNvPr id="178" name="Freihandform: Form 177">
              <a:extLst>
                <a:ext uri="{FF2B5EF4-FFF2-40B4-BE49-F238E27FC236}">
                  <a16:creationId xmlns:a16="http://schemas.microsoft.com/office/drawing/2014/main" id="{4ED8FD9A-7134-4B69-86C9-5584AABA0DA1}"/>
                </a:ext>
              </a:extLst>
            </p:cNvPr>
            <p:cNvSpPr/>
            <p:nvPr/>
          </p:nvSpPr>
          <p:spPr>
            <a:xfrm>
              <a:off x="3830954" y="3216591"/>
              <a:ext cx="205740" cy="280035"/>
            </a:xfrm>
            <a:custGeom>
              <a:avLst/>
              <a:gdLst>
                <a:gd name="connsiteX0" fmla="*/ 29528 w 205740"/>
                <a:gd name="connsiteY0" fmla="*/ 198120 h 280035"/>
                <a:gd name="connsiteX1" fmla="*/ 104775 w 205740"/>
                <a:gd name="connsiteY1" fmla="*/ 227648 h 280035"/>
                <a:gd name="connsiteX2" fmla="*/ 143828 w 205740"/>
                <a:gd name="connsiteY2" fmla="*/ 200978 h 280035"/>
                <a:gd name="connsiteX3" fmla="*/ 10478 w 205740"/>
                <a:gd name="connsiteY3" fmla="*/ 82868 h 280035"/>
                <a:gd name="connsiteX4" fmla="*/ 111442 w 205740"/>
                <a:gd name="connsiteY4" fmla="*/ 0 h 280035"/>
                <a:gd name="connsiteX5" fmla="*/ 203835 w 205740"/>
                <a:gd name="connsiteY5" fmla="*/ 27623 h 280035"/>
                <a:gd name="connsiteX6" fmla="*/ 174308 w 205740"/>
                <a:gd name="connsiteY6" fmla="*/ 76200 h 280035"/>
                <a:gd name="connsiteX7" fmla="*/ 110490 w 205740"/>
                <a:gd name="connsiteY7" fmla="*/ 52388 h 280035"/>
                <a:gd name="connsiteX8" fmla="*/ 72390 w 205740"/>
                <a:gd name="connsiteY8" fmla="*/ 77153 h 280035"/>
                <a:gd name="connsiteX9" fmla="*/ 205740 w 205740"/>
                <a:gd name="connsiteY9" fmla="*/ 195263 h 280035"/>
                <a:gd name="connsiteX10" fmla="*/ 102870 w 205740"/>
                <a:gd name="connsiteY10" fmla="*/ 280035 h 280035"/>
                <a:gd name="connsiteX11" fmla="*/ 0 w 205740"/>
                <a:gd name="connsiteY11" fmla="*/ 247650 h 280035"/>
                <a:gd name="connsiteX12" fmla="*/ 29528 w 205740"/>
                <a:gd name="connsiteY12" fmla="*/ 198120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740" h="280035">
                  <a:moveTo>
                    <a:pt x="29528" y="198120"/>
                  </a:moveTo>
                  <a:cubicBezTo>
                    <a:pt x="55245" y="218123"/>
                    <a:pt x="80963" y="227648"/>
                    <a:pt x="104775" y="227648"/>
                  </a:cubicBezTo>
                  <a:cubicBezTo>
                    <a:pt x="127635" y="227648"/>
                    <a:pt x="143828" y="217170"/>
                    <a:pt x="143828" y="200978"/>
                  </a:cubicBezTo>
                  <a:cubicBezTo>
                    <a:pt x="143828" y="155258"/>
                    <a:pt x="10478" y="171450"/>
                    <a:pt x="10478" y="82868"/>
                  </a:cubicBezTo>
                  <a:cubicBezTo>
                    <a:pt x="10478" y="33338"/>
                    <a:pt x="51435" y="0"/>
                    <a:pt x="111442" y="0"/>
                  </a:cubicBezTo>
                  <a:cubicBezTo>
                    <a:pt x="143828" y="0"/>
                    <a:pt x="175260" y="9525"/>
                    <a:pt x="203835" y="27623"/>
                  </a:cubicBezTo>
                  <a:lnTo>
                    <a:pt x="174308" y="76200"/>
                  </a:lnTo>
                  <a:cubicBezTo>
                    <a:pt x="151448" y="60960"/>
                    <a:pt x="130492" y="52388"/>
                    <a:pt x="110490" y="52388"/>
                  </a:cubicBezTo>
                  <a:cubicBezTo>
                    <a:pt x="87630" y="52388"/>
                    <a:pt x="72390" y="61913"/>
                    <a:pt x="72390" y="77153"/>
                  </a:cubicBezTo>
                  <a:cubicBezTo>
                    <a:pt x="72390" y="120967"/>
                    <a:pt x="205740" y="105728"/>
                    <a:pt x="205740" y="195263"/>
                  </a:cubicBezTo>
                  <a:cubicBezTo>
                    <a:pt x="205740" y="245745"/>
                    <a:pt x="164783" y="280035"/>
                    <a:pt x="102870" y="280035"/>
                  </a:cubicBezTo>
                  <a:cubicBezTo>
                    <a:pt x="67628" y="280035"/>
                    <a:pt x="31433" y="268605"/>
                    <a:pt x="0" y="247650"/>
                  </a:cubicBezTo>
                  <a:lnTo>
                    <a:pt x="29528" y="198120"/>
                  </a:lnTo>
                  <a:close/>
                </a:path>
              </a:pathLst>
            </a:custGeom>
            <a:grpFill/>
            <a:ln w="9525" cap="flat">
              <a:noFill/>
              <a:prstDash val="solid"/>
              <a:miter/>
            </a:ln>
          </p:spPr>
          <p:txBody>
            <a:bodyPr rtlCol="0" anchor="ctr"/>
            <a:lstStyle/>
            <a:p>
              <a:endParaRPr lang="de-DE"/>
            </a:p>
          </p:txBody>
        </p:sp>
        <p:sp>
          <p:nvSpPr>
            <p:cNvPr id="179" name="Freihandform: Form 178">
              <a:extLst>
                <a:ext uri="{FF2B5EF4-FFF2-40B4-BE49-F238E27FC236}">
                  <a16:creationId xmlns:a16="http://schemas.microsoft.com/office/drawing/2014/main" id="{F136C0CB-E9EC-4D79-ABB6-F229DA9FF529}"/>
                </a:ext>
              </a:extLst>
            </p:cNvPr>
            <p:cNvSpPr/>
            <p:nvPr/>
          </p:nvSpPr>
          <p:spPr>
            <a:xfrm>
              <a:off x="4087177" y="3216591"/>
              <a:ext cx="224790" cy="280035"/>
            </a:xfrm>
            <a:custGeom>
              <a:avLst/>
              <a:gdLst>
                <a:gd name="connsiteX0" fmla="*/ 222885 w 224790"/>
                <a:gd name="connsiteY0" fmla="*/ 237173 h 280035"/>
                <a:gd name="connsiteX1" fmla="*/ 127635 w 224790"/>
                <a:gd name="connsiteY1" fmla="*/ 280035 h 280035"/>
                <a:gd name="connsiteX2" fmla="*/ 0 w 224790"/>
                <a:gd name="connsiteY2" fmla="*/ 140970 h 280035"/>
                <a:gd name="connsiteX3" fmla="*/ 128588 w 224790"/>
                <a:gd name="connsiteY3" fmla="*/ 0 h 280035"/>
                <a:gd name="connsiteX4" fmla="*/ 224790 w 224790"/>
                <a:gd name="connsiteY4" fmla="*/ 45720 h 280035"/>
                <a:gd name="connsiteX5" fmla="*/ 181928 w 224790"/>
                <a:gd name="connsiteY5" fmla="*/ 86678 h 280035"/>
                <a:gd name="connsiteX6" fmla="*/ 128588 w 224790"/>
                <a:gd name="connsiteY6" fmla="*/ 57150 h 280035"/>
                <a:gd name="connsiteX7" fmla="*/ 62865 w 224790"/>
                <a:gd name="connsiteY7" fmla="*/ 140017 h 280035"/>
                <a:gd name="connsiteX8" fmla="*/ 128588 w 224790"/>
                <a:gd name="connsiteY8" fmla="*/ 222885 h 280035"/>
                <a:gd name="connsiteX9" fmla="*/ 183832 w 224790"/>
                <a:gd name="connsiteY9" fmla="*/ 193358 h 280035"/>
                <a:gd name="connsiteX10" fmla="*/ 222885 w 224790"/>
                <a:gd name="connsiteY10" fmla="*/ 237173 h 28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790" h="280035">
                  <a:moveTo>
                    <a:pt x="222885" y="237173"/>
                  </a:moveTo>
                  <a:cubicBezTo>
                    <a:pt x="196215" y="266700"/>
                    <a:pt x="165735" y="280035"/>
                    <a:pt x="127635" y="280035"/>
                  </a:cubicBezTo>
                  <a:cubicBezTo>
                    <a:pt x="51435" y="280035"/>
                    <a:pt x="0" y="224790"/>
                    <a:pt x="0" y="140970"/>
                  </a:cubicBezTo>
                  <a:cubicBezTo>
                    <a:pt x="0" y="57150"/>
                    <a:pt x="51435" y="0"/>
                    <a:pt x="128588" y="0"/>
                  </a:cubicBezTo>
                  <a:cubicBezTo>
                    <a:pt x="168592" y="0"/>
                    <a:pt x="200978" y="15240"/>
                    <a:pt x="224790" y="45720"/>
                  </a:cubicBezTo>
                  <a:lnTo>
                    <a:pt x="181928" y="86678"/>
                  </a:lnTo>
                  <a:cubicBezTo>
                    <a:pt x="165735" y="66675"/>
                    <a:pt x="149542" y="57150"/>
                    <a:pt x="128588" y="57150"/>
                  </a:cubicBezTo>
                  <a:cubicBezTo>
                    <a:pt x="89535" y="57150"/>
                    <a:pt x="62865" y="89535"/>
                    <a:pt x="62865" y="140017"/>
                  </a:cubicBezTo>
                  <a:cubicBezTo>
                    <a:pt x="62865" y="189548"/>
                    <a:pt x="89535" y="222885"/>
                    <a:pt x="128588" y="222885"/>
                  </a:cubicBezTo>
                  <a:cubicBezTo>
                    <a:pt x="149542" y="222885"/>
                    <a:pt x="166688" y="213360"/>
                    <a:pt x="183832" y="193358"/>
                  </a:cubicBezTo>
                  <a:lnTo>
                    <a:pt x="222885" y="237173"/>
                  </a:lnTo>
                  <a:close/>
                </a:path>
              </a:pathLst>
            </a:custGeom>
            <a:grpFill/>
            <a:ln w="9525" cap="flat">
              <a:noFill/>
              <a:prstDash val="solid"/>
              <a:miter/>
            </a:ln>
          </p:spPr>
          <p:txBody>
            <a:bodyPr rtlCol="0" anchor="ctr"/>
            <a:lstStyle/>
            <a:p>
              <a:endParaRPr lang="de-DE"/>
            </a:p>
          </p:txBody>
        </p:sp>
        <p:sp>
          <p:nvSpPr>
            <p:cNvPr id="180" name="Freihandform: Form 179">
              <a:extLst>
                <a:ext uri="{FF2B5EF4-FFF2-40B4-BE49-F238E27FC236}">
                  <a16:creationId xmlns:a16="http://schemas.microsoft.com/office/drawing/2014/main" id="{56B10647-27C1-42C9-9CE4-63BC66AAEC60}"/>
                </a:ext>
              </a:extLst>
            </p:cNvPr>
            <p:cNvSpPr/>
            <p:nvPr/>
          </p:nvSpPr>
          <p:spPr>
            <a:xfrm>
              <a:off x="4366259" y="3101339"/>
              <a:ext cx="228600" cy="389572"/>
            </a:xfrm>
            <a:custGeom>
              <a:avLst/>
              <a:gdLst>
                <a:gd name="connsiteX0" fmla="*/ 228600 w 228600"/>
                <a:gd name="connsiteY0" fmla="*/ 388620 h 389572"/>
                <a:gd name="connsiteX1" fmla="*/ 166688 w 228600"/>
                <a:gd name="connsiteY1" fmla="*/ 388620 h 389572"/>
                <a:gd name="connsiteX2" fmla="*/ 166688 w 228600"/>
                <a:gd name="connsiteY2" fmla="*/ 236220 h 389572"/>
                <a:gd name="connsiteX3" fmla="*/ 117158 w 228600"/>
                <a:gd name="connsiteY3" fmla="*/ 171450 h 389572"/>
                <a:gd name="connsiteX4" fmla="*/ 61913 w 228600"/>
                <a:gd name="connsiteY4" fmla="*/ 236220 h 389572"/>
                <a:gd name="connsiteX5" fmla="*/ 61913 w 228600"/>
                <a:gd name="connsiteY5" fmla="*/ 389573 h 389572"/>
                <a:gd name="connsiteX6" fmla="*/ 0 w 228600"/>
                <a:gd name="connsiteY6" fmla="*/ 389573 h 389572"/>
                <a:gd name="connsiteX7" fmla="*/ 0 w 228600"/>
                <a:gd name="connsiteY7" fmla="*/ 15240 h 389572"/>
                <a:gd name="connsiteX8" fmla="*/ 61913 w 228600"/>
                <a:gd name="connsiteY8" fmla="*/ 0 h 389572"/>
                <a:gd name="connsiteX9" fmla="*/ 61913 w 228600"/>
                <a:gd name="connsiteY9" fmla="*/ 155258 h 389572"/>
                <a:gd name="connsiteX10" fmla="*/ 62865 w 228600"/>
                <a:gd name="connsiteY10" fmla="*/ 155258 h 389572"/>
                <a:gd name="connsiteX11" fmla="*/ 140970 w 228600"/>
                <a:gd name="connsiteY11" fmla="*/ 116205 h 389572"/>
                <a:gd name="connsiteX12" fmla="*/ 228600 w 228600"/>
                <a:gd name="connsiteY12" fmla="*/ 223838 h 389572"/>
                <a:gd name="connsiteX13" fmla="*/ 228600 w 228600"/>
                <a:gd name="connsiteY13" fmla="*/ 38862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 h="389572">
                  <a:moveTo>
                    <a:pt x="228600" y="388620"/>
                  </a:moveTo>
                  <a:lnTo>
                    <a:pt x="166688" y="388620"/>
                  </a:lnTo>
                  <a:lnTo>
                    <a:pt x="166688" y="236220"/>
                  </a:lnTo>
                  <a:cubicBezTo>
                    <a:pt x="166688" y="197168"/>
                    <a:pt x="154305" y="171450"/>
                    <a:pt x="117158" y="171450"/>
                  </a:cubicBezTo>
                  <a:cubicBezTo>
                    <a:pt x="74295" y="171450"/>
                    <a:pt x="61913" y="205740"/>
                    <a:pt x="61913" y="236220"/>
                  </a:cubicBezTo>
                  <a:lnTo>
                    <a:pt x="61913" y="389573"/>
                  </a:lnTo>
                  <a:lnTo>
                    <a:pt x="0" y="389573"/>
                  </a:lnTo>
                  <a:lnTo>
                    <a:pt x="0" y="15240"/>
                  </a:lnTo>
                  <a:lnTo>
                    <a:pt x="61913" y="0"/>
                  </a:lnTo>
                  <a:lnTo>
                    <a:pt x="61913" y="155258"/>
                  </a:lnTo>
                  <a:lnTo>
                    <a:pt x="62865" y="155258"/>
                  </a:lnTo>
                  <a:cubicBezTo>
                    <a:pt x="78105" y="131445"/>
                    <a:pt x="105728" y="116205"/>
                    <a:pt x="140970" y="116205"/>
                  </a:cubicBezTo>
                  <a:cubicBezTo>
                    <a:pt x="202883" y="116205"/>
                    <a:pt x="228600" y="161925"/>
                    <a:pt x="228600" y="223838"/>
                  </a:cubicBezTo>
                  <a:lnTo>
                    <a:pt x="228600" y="388620"/>
                  </a:lnTo>
                  <a:close/>
                </a:path>
              </a:pathLst>
            </a:custGeom>
            <a:grpFill/>
            <a:ln w="9525" cap="flat">
              <a:noFill/>
              <a:prstDash val="solid"/>
              <a:miter/>
            </a:ln>
          </p:spPr>
          <p:txBody>
            <a:bodyPr rtlCol="0" anchor="ctr"/>
            <a:lstStyle/>
            <a:p>
              <a:endParaRPr lang="de-DE"/>
            </a:p>
          </p:txBody>
        </p:sp>
        <p:sp>
          <p:nvSpPr>
            <p:cNvPr id="181" name="Freihandform: Form 180">
              <a:extLst>
                <a:ext uri="{FF2B5EF4-FFF2-40B4-BE49-F238E27FC236}">
                  <a16:creationId xmlns:a16="http://schemas.microsoft.com/office/drawing/2014/main" id="{4694EE07-7C6D-4AEB-9248-C77C0C2DA2C9}"/>
                </a:ext>
              </a:extLst>
            </p:cNvPr>
            <p:cNvSpPr/>
            <p:nvPr/>
          </p:nvSpPr>
          <p:spPr>
            <a:xfrm>
              <a:off x="4659629" y="3217544"/>
              <a:ext cx="242887" cy="279082"/>
            </a:xfrm>
            <a:custGeom>
              <a:avLst/>
              <a:gdLst>
                <a:gd name="connsiteX0" fmla="*/ 132397 w 242887"/>
                <a:gd name="connsiteY0" fmla="*/ 279083 h 279082"/>
                <a:gd name="connsiteX1" fmla="*/ 0 w 242887"/>
                <a:gd name="connsiteY1" fmla="*/ 139065 h 279082"/>
                <a:gd name="connsiteX2" fmla="*/ 124777 w 242887"/>
                <a:gd name="connsiteY2" fmla="*/ 0 h 279082"/>
                <a:gd name="connsiteX3" fmla="*/ 242888 w 242887"/>
                <a:gd name="connsiteY3" fmla="*/ 135255 h 279082"/>
                <a:gd name="connsiteX4" fmla="*/ 241935 w 242887"/>
                <a:gd name="connsiteY4" fmla="*/ 160972 h 279082"/>
                <a:gd name="connsiteX5" fmla="*/ 62865 w 242887"/>
                <a:gd name="connsiteY5" fmla="*/ 160972 h 279082"/>
                <a:gd name="connsiteX6" fmla="*/ 132397 w 242887"/>
                <a:gd name="connsiteY6" fmla="*/ 225742 h 279082"/>
                <a:gd name="connsiteX7" fmla="*/ 198120 w 242887"/>
                <a:gd name="connsiteY7" fmla="*/ 194310 h 279082"/>
                <a:gd name="connsiteX8" fmla="*/ 237172 w 242887"/>
                <a:gd name="connsiteY8" fmla="*/ 235267 h 279082"/>
                <a:gd name="connsiteX9" fmla="*/ 132397 w 242887"/>
                <a:gd name="connsiteY9" fmla="*/ 279083 h 279082"/>
                <a:gd name="connsiteX10" fmla="*/ 62865 w 242887"/>
                <a:gd name="connsiteY10" fmla="*/ 115252 h 279082"/>
                <a:gd name="connsiteX11" fmla="*/ 183832 w 242887"/>
                <a:gd name="connsiteY11" fmla="*/ 115252 h 279082"/>
                <a:gd name="connsiteX12" fmla="*/ 124777 w 242887"/>
                <a:gd name="connsiteY12" fmla="*/ 50482 h 279082"/>
                <a:gd name="connsiteX13" fmla="*/ 62865 w 242887"/>
                <a:gd name="connsiteY13" fmla="*/ 115252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87" h="279082">
                  <a:moveTo>
                    <a:pt x="132397" y="279083"/>
                  </a:moveTo>
                  <a:cubicBezTo>
                    <a:pt x="53340" y="279083"/>
                    <a:pt x="0" y="222885"/>
                    <a:pt x="0" y="139065"/>
                  </a:cubicBezTo>
                  <a:cubicBezTo>
                    <a:pt x="0" y="56197"/>
                    <a:pt x="50482" y="0"/>
                    <a:pt x="124777" y="0"/>
                  </a:cubicBezTo>
                  <a:cubicBezTo>
                    <a:pt x="196215" y="0"/>
                    <a:pt x="242888" y="53340"/>
                    <a:pt x="242888" y="135255"/>
                  </a:cubicBezTo>
                  <a:cubicBezTo>
                    <a:pt x="242888" y="143827"/>
                    <a:pt x="241935" y="153352"/>
                    <a:pt x="241935" y="160972"/>
                  </a:cubicBezTo>
                  <a:lnTo>
                    <a:pt x="62865" y="160972"/>
                  </a:lnTo>
                  <a:cubicBezTo>
                    <a:pt x="69532" y="201930"/>
                    <a:pt x="94297" y="225742"/>
                    <a:pt x="132397" y="225742"/>
                  </a:cubicBezTo>
                  <a:cubicBezTo>
                    <a:pt x="157163" y="225742"/>
                    <a:pt x="177165" y="216217"/>
                    <a:pt x="198120" y="194310"/>
                  </a:cubicBezTo>
                  <a:lnTo>
                    <a:pt x="237172" y="235267"/>
                  </a:lnTo>
                  <a:cubicBezTo>
                    <a:pt x="206692" y="264795"/>
                    <a:pt x="172402" y="279083"/>
                    <a:pt x="132397" y="279083"/>
                  </a:cubicBezTo>
                  <a:close/>
                  <a:moveTo>
                    <a:pt x="62865" y="115252"/>
                  </a:moveTo>
                  <a:lnTo>
                    <a:pt x="183832" y="115252"/>
                  </a:lnTo>
                  <a:cubicBezTo>
                    <a:pt x="180975" y="74295"/>
                    <a:pt x="160020" y="50482"/>
                    <a:pt x="124777" y="50482"/>
                  </a:cubicBezTo>
                  <a:cubicBezTo>
                    <a:pt x="89535" y="50482"/>
                    <a:pt x="67627" y="74295"/>
                    <a:pt x="62865" y="115252"/>
                  </a:cubicBezTo>
                  <a:close/>
                </a:path>
              </a:pathLst>
            </a:custGeom>
            <a:grpFill/>
            <a:ln w="9525" cap="flat">
              <a:noFill/>
              <a:prstDash val="solid"/>
              <a:miter/>
            </a:ln>
          </p:spPr>
          <p:txBody>
            <a:bodyPr rtlCol="0" anchor="ctr"/>
            <a:lstStyle/>
            <a:p>
              <a:endParaRPr lang="de-DE"/>
            </a:p>
          </p:txBody>
        </p:sp>
        <p:sp>
          <p:nvSpPr>
            <p:cNvPr id="182" name="Freihandform: Form 181">
              <a:extLst>
                <a:ext uri="{FF2B5EF4-FFF2-40B4-BE49-F238E27FC236}">
                  <a16:creationId xmlns:a16="http://schemas.microsoft.com/office/drawing/2014/main" id="{4C49C4B4-927F-405D-9CBA-4D5DAADCBB4D}"/>
                </a:ext>
              </a:extLst>
            </p:cNvPr>
            <p:cNvSpPr/>
            <p:nvPr/>
          </p:nvSpPr>
          <p:spPr>
            <a:xfrm>
              <a:off x="5130164" y="3122294"/>
              <a:ext cx="231457" cy="368617"/>
            </a:xfrm>
            <a:custGeom>
              <a:avLst/>
              <a:gdLst>
                <a:gd name="connsiteX0" fmla="*/ 231457 w 231457"/>
                <a:gd name="connsiteY0" fmla="*/ 60007 h 368617"/>
                <a:gd name="connsiteX1" fmla="*/ 65722 w 231457"/>
                <a:gd name="connsiteY1" fmla="*/ 60007 h 368617"/>
                <a:gd name="connsiteX2" fmla="*/ 65722 w 231457"/>
                <a:gd name="connsiteY2" fmla="*/ 151447 h 368617"/>
                <a:gd name="connsiteX3" fmla="*/ 189547 w 231457"/>
                <a:gd name="connsiteY3" fmla="*/ 151447 h 368617"/>
                <a:gd name="connsiteX4" fmla="*/ 189547 w 231457"/>
                <a:gd name="connsiteY4" fmla="*/ 211455 h 368617"/>
                <a:gd name="connsiteX5" fmla="*/ 65722 w 231457"/>
                <a:gd name="connsiteY5" fmla="*/ 211455 h 368617"/>
                <a:gd name="connsiteX6" fmla="*/ 65722 w 231457"/>
                <a:gd name="connsiteY6" fmla="*/ 368617 h 368617"/>
                <a:gd name="connsiteX7" fmla="*/ 0 w 231457"/>
                <a:gd name="connsiteY7" fmla="*/ 368617 h 368617"/>
                <a:gd name="connsiteX8" fmla="*/ 0 w 231457"/>
                <a:gd name="connsiteY8" fmla="*/ 0 h 368617"/>
                <a:gd name="connsiteX9" fmla="*/ 231457 w 231457"/>
                <a:gd name="connsiteY9" fmla="*/ 0 h 368617"/>
                <a:gd name="connsiteX10" fmla="*/ 231457 w 231457"/>
                <a:gd name="connsiteY10" fmla="*/ 60007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57" h="368617">
                  <a:moveTo>
                    <a:pt x="231457" y="60007"/>
                  </a:moveTo>
                  <a:lnTo>
                    <a:pt x="65722" y="60007"/>
                  </a:lnTo>
                  <a:lnTo>
                    <a:pt x="65722" y="151447"/>
                  </a:lnTo>
                  <a:lnTo>
                    <a:pt x="189547" y="151447"/>
                  </a:lnTo>
                  <a:lnTo>
                    <a:pt x="189547" y="211455"/>
                  </a:lnTo>
                  <a:lnTo>
                    <a:pt x="65722" y="211455"/>
                  </a:lnTo>
                  <a:lnTo>
                    <a:pt x="65722" y="368617"/>
                  </a:lnTo>
                  <a:lnTo>
                    <a:pt x="0" y="368617"/>
                  </a:lnTo>
                  <a:lnTo>
                    <a:pt x="0" y="0"/>
                  </a:lnTo>
                  <a:lnTo>
                    <a:pt x="231457" y="0"/>
                  </a:lnTo>
                  <a:lnTo>
                    <a:pt x="231457" y="60007"/>
                  </a:lnTo>
                  <a:close/>
                </a:path>
              </a:pathLst>
            </a:custGeom>
            <a:grpFill/>
            <a:ln w="9525" cap="flat">
              <a:noFill/>
              <a:prstDash val="solid"/>
              <a:miter/>
            </a:ln>
          </p:spPr>
          <p:txBody>
            <a:bodyPr rtlCol="0" anchor="ctr"/>
            <a:lstStyle/>
            <a:p>
              <a:endParaRPr lang="de-DE"/>
            </a:p>
          </p:txBody>
        </p:sp>
        <p:sp>
          <p:nvSpPr>
            <p:cNvPr id="183" name="Freihandform: Form 182">
              <a:extLst>
                <a:ext uri="{FF2B5EF4-FFF2-40B4-BE49-F238E27FC236}">
                  <a16:creationId xmlns:a16="http://schemas.microsoft.com/office/drawing/2014/main" id="{ACE5A6C1-7169-4363-BD9D-A2503A01234C}"/>
                </a:ext>
              </a:extLst>
            </p:cNvPr>
            <p:cNvSpPr/>
            <p:nvPr/>
          </p:nvSpPr>
          <p:spPr>
            <a:xfrm>
              <a:off x="5373052" y="3217544"/>
              <a:ext cx="226694" cy="279082"/>
            </a:xfrm>
            <a:custGeom>
              <a:avLst/>
              <a:gdLst>
                <a:gd name="connsiteX0" fmla="*/ 115253 w 226694"/>
                <a:gd name="connsiteY0" fmla="*/ 107633 h 279082"/>
                <a:gd name="connsiteX1" fmla="*/ 165735 w 226694"/>
                <a:gd name="connsiteY1" fmla="*/ 113347 h 279082"/>
                <a:gd name="connsiteX2" fmla="*/ 165735 w 226694"/>
                <a:gd name="connsiteY2" fmla="*/ 103822 h 279082"/>
                <a:gd name="connsiteX3" fmla="*/ 106680 w 226694"/>
                <a:gd name="connsiteY3" fmla="*/ 52388 h 279082"/>
                <a:gd name="connsiteX4" fmla="*/ 39053 w 226694"/>
                <a:gd name="connsiteY4" fmla="*/ 67627 h 279082"/>
                <a:gd name="connsiteX5" fmla="*/ 25717 w 226694"/>
                <a:gd name="connsiteY5" fmla="*/ 15240 h 279082"/>
                <a:gd name="connsiteX6" fmla="*/ 113347 w 226694"/>
                <a:gd name="connsiteY6" fmla="*/ 0 h 279082"/>
                <a:gd name="connsiteX7" fmla="*/ 226695 w 226694"/>
                <a:gd name="connsiteY7" fmla="*/ 102870 h 279082"/>
                <a:gd name="connsiteX8" fmla="*/ 226695 w 226694"/>
                <a:gd name="connsiteY8" fmla="*/ 273367 h 279082"/>
                <a:gd name="connsiteX9" fmla="*/ 167640 w 226694"/>
                <a:gd name="connsiteY9" fmla="*/ 273367 h 279082"/>
                <a:gd name="connsiteX10" fmla="*/ 167640 w 226694"/>
                <a:gd name="connsiteY10" fmla="*/ 244792 h 279082"/>
                <a:gd name="connsiteX11" fmla="*/ 165735 w 226694"/>
                <a:gd name="connsiteY11" fmla="*/ 244792 h 279082"/>
                <a:gd name="connsiteX12" fmla="*/ 87630 w 226694"/>
                <a:gd name="connsiteY12" fmla="*/ 279083 h 279082"/>
                <a:gd name="connsiteX13" fmla="*/ 0 w 226694"/>
                <a:gd name="connsiteY13" fmla="*/ 194310 h 279082"/>
                <a:gd name="connsiteX14" fmla="*/ 115253 w 226694"/>
                <a:gd name="connsiteY14" fmla="*/ 107633 h 279082"/>
                <a:gd name="connsiteX15" fmla="*/ 104775 w 226694"/>
                <a:gd name="connsiteY15" fmla="*/ 232410 h 279082"/>
                <a:gd name="connsiteX16" fmla="*/ 165735 w 226694"/>
                <a:gd name="connsiteY16" fmla="*/ 200025 h 279082"/>
                <a:gd name="connsiteX17" fmla="*/ 165735 w 226694"/>
                <a:gd name="connsiteY17" fmla="*/ 153352 h 279082"/>
                <a:gd name="connsiteX18" fmla="*/ 121920 w 226694"/>
                <a:gd name="connsiteY18" fmla="*/ 148590 h 279082"/>
                <a:gd name="connsiteX19" fmla="*/ 60007 w 226694"/>
                <a:gd name="connsiteY19" fmla="*/ 192405 h 279082"/>
                <a:gd name="connsiteX20" fmla="*/ 104775 w 226694"/>
                <a:gd name="connsiteY20" fmla="*/ 232410 h 2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6694" h="279082">
                  <a:moveTo>
                    <a:pt x="115253" y="107633"/>
                  </a:moveTo>
                  <a:cubicBezTo>
                    <a:pt x="132397" y="107633"/>
                    <a:pt x="148590" y="108585"/>
                    <a:pt x="165735" y="113347"/>
                  </a:cubicBezTo>
                  <a:lnTo>
                    <a:pt x="165735" y="103822"/>
                  </a:lnTo>
                  <a:cubicBezTo>
                    <a:pt x="165735" y="69532"/>
                    <a:pt x="145732" y="52388"/>
                    <a:pt x="106680" y="52388"/>
                  </a:cubicBezTo>
                  <a:cubicBezTo>
                    <a:pt x="84772" y="52388"/>
                    <a:pt x="60960" y="57150"/>
                    <a:pt x="39053" y="67627"/>
                  </a:cubicBezTo>
                  <a:lnTo>
                    <a:pt x="25717" y="15240"/>
                  </a:lnTo>
                  <a:cubicBezTo>
                    <a:pt x="50482" y="5715"/>
                    <a:pt x="82867" y="0"/>
                    <a:pt x="113347" y="0"/>
                  </a:cubicBezTo>
                  <a:cubicBezTo>
                    <a:pt x="188595" y="0"/>
                    <a:pt x="226695" y="35242"/>
                    <a:pt x="226695" y="102870"/>
                  </a:cubicBezTo>
                  <a:lnTo>
                    <a:pt x="226695" y="273367"/>
                  </a:lnTo>
                  <a:lnTo>
                    <a:pt x="167640" y="273367"/>
                  </a:lnTo>
                  <a:lnTo>
                    <a:pt x="167640" y="244792"/>
                  </a:lnTo>
                  <a:lnTo>
                    <a:pt x="165735" y="244792"/>
                  </a:lnTo>
                  <a:cubicBezTo>
                    <a:pt x="142875" y="268605"/>
                    <a:pt x="119063" y="279083"/>
                    <a:pt x="87630" y="279083"/>
                  </a:cubicBezTo>
                  <a:cubicBezTo>
                    <a:pt x="34290" y="279083"/>
                    <a:pt x="0" y="245745"/>
                    <a:pt x="0" y="194310"/>
                  </a:cubicBezTo>
                  <a:cubicBezTo>
                    <a:pt x="0" y="138113"/>
                    <a:pt x="40005" y="107633"/>
                    <a:pt x="115253" y="107633"/>
                  </a:cubicBezTo>
                  <a:close/>
                  <a:moveTo>
                    <a:pt x="104775" y="232410"/>
                  </a:moveTo>
                  <a:cubicBezTo>
                    <a:pt x="127635" y="232410"/>
                    <a:pt x="148590" y="220980"/>
                    <a:pt x="165735" y="200025"/>
                  </a:cubicBezTo>
                  <a:lnTo>
                    <a:pt x="165735" y="153352"/>
                  </a:lnTo>
                  <a:cubicBezTo>
                    <a:pt x="151447" y="149542"/>
                    <a:pt x="136207" y="148590"/>
                    <a:pt x="121920" y="148590"/>
                  </a:cubicBezTo>
                  <a:cubicBezTo>
                    <a:pt x="82867" y="148590"/>
                    <a:pt x="60007" y="163830"/>
                    <a:pt x="60007" y="192405"/>
                  </a:cubicBezTo>
                  <a:cubicBezTo>
                    <a:pt x="60007" y="217170"/>
                    <a:pt x="77153" y="232410"/>
                    <a:pt x="104775" y="232410"/>
                  </a:cubicBezTo>
                  <a:close/>
                </a:path>
              </a:pathLst>
            </a:custGeom>
            <a:grpFill/>
            <a:ln w="9525" cap="flat">
              <a:noFill/>
              <a:prstDash val="solid"/>
              <a:miter/>
            </a:ln>
          </p:spPr>
          <p:txBody>
            <a:bodyPr rtlCol="0" anchor="ctr"/>
            <a:lstStyle/>
            <a:p>
              <a:endParaRPr lang="de-DE"/>
            </a:p>
          </p:txBody>
        </p:sp>
        <p:sp>
          <p:nvSpPr>
            <p:cNvPr id="184" name="Freihandform: Form 183">
              <a:extLst>
                <a:ext uri="{FF2B5EF4-FFF2-40B4-BE49-F238E27FC236}">
                  <a16:creationId xmlns:a16="http://schemas.microsoft.com/office/drawing/2014/main" id="{C285BC79-E7CB-41E4-9EAF-48FA16725D93}"/>
                </a:ext>
              </a:extLst>
            </p:cNvPr>
            <p:cNvSpPr/>
            <p:nvPr/>
          </p:nvSpPr>
          <p:spPr>
            <a:xfrm>
              <a:off x="5678804" y="3101339"/>
              <a:ext cx="234314" cy="389572"/>
            </a:xfrm>
            <a:custGeom>
              <a:avLst/>
              <a:gdLst>
                <a:gd name="connsiteX0" fmla="*/ 0 w 234314"/>
                <a:gd name="connsiteY0" fmla="*/ 15240 h 389572"/>
                <a:gd name="connsiteX1" fmla="*/ 61913 w 234314"/>
                <a:gd name="connsiteY1" fmla="*/ 0 h 389572"/>
                <a:gd name="connsiteX2" fmla="*/ 61913 w 234314"/>
                <a:gd name="connsiteY2" fmla="*/ 234315 h 389572"/>
                <a:gd name="connsiteX3" fmla="*/ 62865 w 234314"/>
                <a:gd name="connsiteY3" fmla="*/ 234315 h 389572"/>
                <a:gd name="connsiteX4" fmla="*/ 150495 w 234314"/>
                <a:gd name="connsiteY4" fmla="*/ 122873 h 389572"/>
                <a:gd name="connsiteX5" fmla="*/ 224790 w 234314"/>
                <a:gd name="connsiteY5" fmla="*/ 122873 h 389572"/>
                <a:gd name="connsiteX6" fmla="*/ 137160 w 234314"/>
                <a:gd name="connsiteY6" fmla="*/ 227648 h 389572"/>
                <a:gd name="connsiteX7" fmla="*/ 234315 w 234314"/>
                <a:gd name="connsiteY7" fmla="*/ 389573 h 389572"/>
                <a:gd name="connsiteX8" fmla="*/ 160020 w 234314"/>
                <a:gd name="connsiteY8" fmla="*/ 389573 h 389572"/>
                <a:gd name="connsiteX9" fmla="*/ 93345 w 234314"/>
                <a:gd name="connsiteY9" fmla="*/ 274320 h 389572"/>
                <a:gd name="connsiteX10" fmla="*/ 62865 w 234314"/>
                <a:gd name="connsiteY10" fmla="*/ 308610 h 389572"/>
                <a:gd name="connsiteX11" fmla="*/ 62865 w 234314"/>
                <a:gd name="connsiteY11" fmla="*/ 389573 h 389572"/>
                <a:gd name="connsiteX12" fmla="*/ 952 w 234314"/>
                <a:gd name="connsiteY12" fmla="*/ 389573 h 389572"/>
                <a:gd name="connsiteX13" fmla="*/ 952 w 234314"/>
                <a:gd name="connsiteY13" fmla="*/ 152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314" h="389572">
                  <a:moveTo>
                    <a:pt x="0" y="15240"/>
                  </a:moveTo>
                  <a:lnTo>
                    <a:pt x="61913" y="0"/>
                  </a:lnTo>
                  <a:lnTo>
                    <a:pt x="61913" y="234315"/>
                  </a:lnTo>
                  <a:lnTo>
                    <a:pt x="62865" y="234315"/>
                  </a:lnTo>
                  <a:lnTo>
                    <a:pt x="150495" y="122873"/>
                  </a:lnTo>
                  <a:lnTo>
                    <a:pt x="224790" y="122873"/>
                  </a:lnTo>
                  <a:lnTo>
                    <a:pt x="137160" y="227648"/>
                  </a:lnTo>
                  <a:lnTo>
                    <a:pt x="234315" y="389573"/>
                  </a:lnTo>
                  <a:lnTo>
                    <a:pt x="160020" y="389573"/>
                  </a:lnTo>
                  <a:lnTo>
                    <a:pt x="93345" y="274320"/>
                  </a:lnTo>
                  <a:lnTo>
                    <a:pt x="62865" y="308610"/>
                  </a:lnTo>
                  <a:lnTo>
                    <a:pt x="62865" y="389573"/>
                  </a:lnTo>
                  <a:lnTo>
                    <a:pt x="952" y="389573"/>
                  </a:lnTo>
                  <a:lnTo>
                    <a:pt x="952" y="15240"/>
                  </a:lnTo>
                  <a:close/>
                </a:path>
              </a:pathLst>
            </a:custGeom>
            <a:grpFill/>
            <a:ln w="9525" cap="flat">
              <a:noFill/>
              <a:prstDash val="solid"/>
              <a:miter/>
            </a:ln>
          </p:spPr>
          <p:txBody>
            <a:bodyPr rtlCol="0" anchor="ctr"/>
            <a:lstStyle/>
            <a:p>
              <a:endParaRPr lang="de-DE"/>
            </a:p>
          </p:txBody>
        </p:sp>
        <p:sp>
          <p:nvSpPr>
            <p:cNvPr id="185" name="Freihandform: Form 184">
              <a:extLst>
                <a:ext uri="{FF2B5EF4-FFF2-40B4-BE49-F238E27FC236}">
                  <a16:creationId xmlns:a16="http://schemas.microsoft.com/office/drawing/2014/main" id="{0FE4AEB4-A994-48BE-B61D-C6EC2698C0BE}"/>
                </a:ext>
              </a:extLst>
            </p:cNvPr>
            <p:cNvSpPr/>
            <p:nvPr/>
          </p:nvSpPr>
          <p:spPr>
            <a:xfrm>
              <a:off x="5958839" y="3224212"/>
              <a:ext cx="229552" cy="273367"/>
            </a:xfrm>
            <a:custGeom>
              <a:avLst/>
              <a:gdLst>
                <a:gd name="connsiteX0" fmla="*/ 62865 w 229552"/>
                <a:gd name="connsiteY0" fmla="*/ 160020 h 273367"/>
                <a:gd name="connsiteX1" fmla="*/ 116205 w 229552"/>
                <a:gd name="connsiteY1" fmla="*/ 216217 h 273367"/>
                <a:gd name="connsiteX2" fmla="*/ 167640 w 229552"/>
                <a:gd name="connsiteY2" fmla="*/ 160020 h 273367"/>
                <a:gd name="connsiteX3" fmla="*/ 167640 w 229552"/>
                <a:gd name="connsiteY3" fmla="*/ 0 h 273367"/>
                <a:gd name="connsiteX4" fmla="*/ 229553 w 229552"/>
                <a:gd name="connsiteY4" fmla="*/ 0 h 273367"/>
                <a:gd name="connsiteX5" fmla="*/ 229553 w 229552"/>
                <a:gd name="connsiteY5" fmla="*/ 161925 h 273367"/>
                <a:gd name="connsiteX6" fmla="*/ 117157 w 229552"/>
                <a:gd name="connsiteY6" fmla="*/ 273367 h 273367"/>
                <a:gd name="connsiteX7" fmla="*/ 0 w 229552"/>
                <a:gd name="connsiteY7" fmla="*/ 162878 h 273367"/>
                <a:gd name="connsiteX8" fmla="*/ 0 w 229552"/>
                <a:gd name="connsiteY8" fmla="*/ 952 h 273367"/>
                <a:gd name="connsiteX9" fmla="*/ 61913 w 229552"/>
                <a:gd name="connsiteY9" fmla="*/ 952 h 273367"/>
                <a:gd name="connsiteX10" fmla="*/ 61913 w 229552"/>
                <a:gd name="connsiteY10" fmla="*/ 160020 h 27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552" h="273367">
                  <a:moveTo>
                    <a:pt x="62865" y="160020"/>
                  </a:moveTo>
                  <a:cubicBezTo>
                    <a:pt x="62865" y="196215"/>
                    <a:pt x="80963" y="216217"/>
                    <a:pt x="116205" y="216217"/>
                  </a:cubicBezTo>
                  <a:cubicBezTo>
                    <a:pt x="150495" y="216217"/>
                    <a:pt x="167640" y="197167"/>
                    <a:pt x="167640" y="160020"/>
                  </a:cubicBezTo>
                  <a:lnTo>
                    <a:pt x="167640" y="0"/>
                  </a:lnTo>
                  <a:lnTo>
                    <a:pt x="229553" y="0"/>
                  </a:lnTo>
                  <a:lnTo>
                    <a:pt x="229553" y="161925"/>
                  </a:lnTo>
                  <a:cubicBezTo>
                    <a:pt x="229553" y="232410"/>
                    <a:pt x="190500" y="273367"/>
                    <a:pt x="117157" y="273367"/>
                  </a:cubicBezTo>
                  <a:cubicBezTo>
                    <a:pt x="44767" y="273367"/>
                    <a:pt x="0" y="232410"/>
                    <a:pt x="0" y="162878"/>
                  </a:cubicBezTo>
                  <a:lnTo>
                    <a:pt x="0" y="952"/>
                  </a:lnTo>
                  <a:lnTo>
                    <a:pt x="61913" y="952"/>
                  </a:lnTo>
                  <a:lnTo>
                    <a:pt x="61913" y="160020"/>
                  </a:lnTo>
                  <a:close/>
                </a:path>
              </a:pathLst>
            </a:custGeom>
            <a:grpFill/>
            <a:ln w="9525" cap="flat">
              <a:noFill/>
              <a:prstDash val="solid"/>
              <a:miter/>
            </a:ln>
          </p:spPr>
          <p:txBody>
            <a:bodyPr rtlCol="0" anchor="ctr"/>
            <a:lstStyle/>
            <a:p>
              <a:endParaRPr lang="de-DE"/>
            </a:p>
          </p:txBody>
        </p:sp>
        <p:sp>
          <p:nvSpPr>
            <p:cNvPr id="186" name="Freihandform: Form 185">
              <a:extLst>
                <a:ext uri="{FF2B5EF4-FFF2-40B4-BE49-F238E27FC236}">
                  <a16:creationId xmlns:a16="http://schemas.microsoft.com/office/drawing/2014/main" id="{7C18043D-1369-4E6D-9211-DD23A824E7CB}"/>
                </a:ext>
              </a:extLst>
            </p:cNvPr>
            <p:cNvSpPr/>
            <p:nvPr/>
          </p:nvSpPr>
          <p:spPr>
            <a:xfrm>
              <a:off x="6268402" y="3100387"/>
              <a:ext cx="61912" cy="389572"/>
            </a:xfrm>
            <a:custGeom>
              <a:avLst/>
              <a:gdLst>
                <a:gd name="connsiteX0" fmla="*/ 61913 w 61912"/>
                <a:gd name="connsiteY0" fmla="*/ 389572 h 389572"/>
                <a:gd name="connsiteX1" fmla="*/ 0 w 61912"/>
                <a:gd name="connsiteY1" fmla="*/ 389572 h 389572"/>
                <a:gd name="connsiteX2" fmla="*/ 0 w 61912"/>
                <a:gd name="connsiteY2" fmla="*/ 14288 h 389572"/>
                <a:gd name="connsiteX3" fmla="*/ 61913 w 61912"/>
                <a:gd name="connsiteY3" fmla="*/ 0 h 389572"/>
                <a:gd name="connsiteX4" fmla="*/ 61913 w 61912"/>
                <a:gd name="connsiteY4" fmla="*/ 389572 h 38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389572">
                  <a:moveTo>
                    <a:pt x="61913" y="389572"/>
                  </a:moveTo>
                  <a:lnTo>
                    <a:pt x="0" y="389572"/>
                  </a:lnTo>
                  <a:lnTo>
                    <a:pt x="0" y="14288"/>
                  </a:lnTo>
                  <a:lnTo>
                    <a:pt x="61913" y="0"/>
                  </a:lnTo>
                  <a:lnTo>
                    <a:pt x="61913" y="389572"/>
                  </a:lnTo>
                  <a:close/>
                </a:path>
              </a:pathLst>
            </a:custGeom>
            <a:grpFill/>
            <a:ln w="9525" cap="flat">
              <a:noFill/>
              <a:prstDash val="solid"/>
              <a:miter/>
            </a:ln>
          </p:spPr>
          <p:txBody>
            <a:bodyPr rtlCol="0" anchor="ctr"/>
            <a:lstStyle/>
            <a:p>
              <a:endParaRPr lang="de-DE"/>
            </a:p>
          </p:txBody>
        </p:sp>
        <p:sp>
          <p:nvSpPr>
            <p:cNvPr id="187" name="Freihandform: Form 186">
              <a:extLst>
                <a:ext uri="{FF2B5EF4-FFF2-40B4-BE49-F238E27FC236}">
                  <a16:creationId xmlns:a16="http://schemas.microsoft.com/office/drawing/2014/main" id="{6281DAD0-3872-400E-8D26-FFA074932973}"/>
                </a:ext>
              </a:extLst>
            </p:cNvPr>
            <p:cNvSpPr/>
            <p:nvPr/>
          </p:nvSpPr>
          <p:spPr>
            <a:xfrm>
              <a:off x="6385559"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8 w 165734"/>
                <a:gd name="connsiteY3" fmla="*/ 282892 h 358140"/>
                <a:gd name="connsiteX4" fmla="*/ 40958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1918 w 165734"/>
                <a:gd name="connsiteY13" fmla="*/ 138113 h 358140"/>
                <a:gd name="connsiteX14" fmla="*/ 101918 w 165734"/>
                <a:gd name="connsiteY14" fmla="*/ 269558 h 358140"/>
                <a:gd name="connsiteX15" fmla="*/ 130493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8" y="331470"/>
                    <a:pt x="40958" y="282892"/>
                  </a:cubicBezTo>
                  <a:lnTo>
                    <a:pt x="40958" y="137160"/>
                  </a:lnTo>
                  <a:lnTo>
                    <a:pt x="0" y="137160"/>
                  </a:lnTo>
                  <a:lnTo>
                    <a:pt x="0" y="85725"/>
                  </a:lnTo>
                  <a:lnTo>
                    <a:pt x="40005" y="85725"/>
                  </a:lnTo>
                  <a:lnTo>
                    <a:pt x="40005" y="13335"/>
                  </a:lnTo>
                  <a:lnTo>
                    <a:pt x="101918" y="0"/>
                  </a:lnTo>
                  <a:lnTo>
                    <a:pt x="101918" y="86677"/>
                  </a:lnTo>
                  <a:lnTo>
                    <a:pt x="165735" y="86677"/>
                  </a:lnTo>
                  <a:lnTo>
                    <a:pt x="165735" y="138113"/>
                  </a:lnTo>
                  <a:lnTo>
                    <a:pt x="101918" y="138113"/>
                  </a:lnTo>
                  <a:lnTo>
                    <a:pt x="101918" y="269558"/>
                  </a:lnTo>
                  <a:cubicBezTo>
                    <a:pt x="101918" y="294322"/>
                    <a:pt x="110490" y="304800"/>
                    <a:pt x="130493" y="304800"/>
                  </a:cubicBezTo>
                  <a:cubicBezTo>
                    <a:pt x="141922" y="303847"/>
                    <a:pt x="155258" y="300038"/>
                    <a:pt x="165735" y="295275"/>
                  </a:cubicBezTo>
                  <a:close/>
                </a:path>
              </a:pathLst>
            </a:custGeom>
            <a:grpFill/>
            <a:ln w="9525" cap="flat">
              <a:noFill/>
              <a:prstDash val="solid"/>
              <a:miter/>
            </a:ln>
          </p:spPr>
          <p:txBody>
            <a:bodyPr rtlCol="0" anchor="ctr"/>
            <a:lstStyle/>
            <a:p>
              <a:endParaRPr lang="de-DE"/>
            </a:p>
          </p:txBody>
        </p:sp>
        <p:sp>
          <p:nvSpPr>
            <p:cNvPr id="188" name="Freihandform: Form 187">
              <a:extLst>
                <a:ext uri="{FF2B5EF4-FFF2-40B4-BE49-F238E27FC236}">
                  <a16:creationId xmlns:a16="http://schemas.microsoft.com/office/drawing/2014/main" id="{A238B80F-CEC5-4808-AF03-A33208CDDBB0}"/>
                </a:ext>
              </a:extLst>
            </p:cNvPr>
            <p:cNvSpPr/>
            <p:nvPr/>
          </p:nvSpPr>
          <p:spPr>
            <a:xfrm>
              <a:off x="6599871" y="3109912"/>
              <a:ext cx="225742" cy="386715"/>
            </a:xfrm>
            <a:custGeom>
              <a:avLst/>
              <a:gdLst>
                <a:gd name="connsiteX0" fmla="*/ 114300 w 225742"/>
                <a:gd name="connsiteY0" fmla="*/ 215265 h 386715"/>
                <a:gd name="connsiteX1" fmla="*/ 164783 w 225742"/>
                <a:gd name="connsiteY1" fmla="*/ 220980 h 386715"/>
                <a:gd name="connsiteX2" fmla="*/ 164783 w 225742"/>
                <a:gd name="connsiteY2" fmla="*/ 211455 h 386715"/>
                <a:gd name="connsiteX3" fmla="*/ 105728 w 225742"/>
                <a:gd name="connsiteY3" fmla="*/ 160020 h 386715"/>
                <a:gd name="connsiteX4" fmla="*/ 38100 w 225742"/>
                <a:gd name="connsiteY4" fmla="*/ 175260 h 386715"/>
                <a:gd name="connsiteX5" fmla="*/ 24765 w 225742"/>
                <a:gd name="connsiteY5" fmla="*/ 122873 h 386715"/>
                <a:gd name="connsiteX6" fmla="*/ 112395 w 225742"/>
                <a:gd name="connsiteY6" fmla="*/ 107633 h 386715"/>
                <a:gd name="connsiteX7" fmla="*/ 225742 w 225742"/>
                <a:gd name="connsiteY7" fmla="*/ 210503 h 386715"/>
                <a:gd name="connsiteX8" fmla="*/ 225742 w 225742"/>
                <a:gd name="connsiteY8" fmla="*/ 381000 h 386715"/>
                <a:gd name="connsiteX9" fmla="*/ 166688 w 225742"/>
                <a:gd name="connsiteY9" fmla="*/ 381000 h 386715"/>
                <a:gd name="connsiteX10" fmla="*/ 166688 w 225742"/>
                <a:gd name="connsiteY10" fmla="*/ 352425 h 386715"/>
                <a:gd name="connsiteX11" fmla="*/ 165735 w 225742"/>
                <a:gd name="connsiteY11" fmla="*/ 352425 h 386715"/>
                <a:gd name="connsiteX12" fmla="*/ 87630 w 225742"/>
                <a:gd name="connsiteY12" fmla="*/ 386715 h 386715"/>
                <a:gd name="connsiteX13" fmla="*/ 0 w 225742"/>
                <a:gd name="connsiteY13" fmla="*/ 301942 h 386715"/>
                <a:gd name="connsiteX14" fmla="*/ 114300 w 225742"/>
                <a:gd name="connsiteY14" fmla="*/ 215265 h 386715"/>
                <a:gd name="connsiteX15" fmla="*/ 63817 w 225742"/>
                <a:gd name="connsiteY15" fmla="*/ 72390 h 386715"/>
                <a:gd name="connsiteX16" fmla="*/ 26670 w 225742"/>
                <a:gd name="connsiteY16" fmla="*/ 36195 h 386715"/>
                <a:gd name="connsiteX17" fmla="*/ 63817 w 225742"/>
                <a:gd name="connsiteY17" fmla="*/ 0 h 386715"/>
                <a:gd name="connsiteX18" fmla="*/ 100965 w 225742"/>
                <a:gd name="connsiteY18" fmla="*/ 36195 h 386715"/>
                <a:gd name="connsiteX19" fmla="*/ 63817 w 225742"/>
                <a:gd name="connsiteY19" fmla="*/ 72390 h 386715"/>
                <a:gd name="connsiteX20" fmla="*/ 103822 w 225742"/>
                <a:gd name="connsiteY20" fmla="*/ 340042 h 386715"/>
                <a:gd name="connsiteX21" fmla="*/ 164783 w 225742"/>
                <a:gd name="connsiteY21" fmla="*/ 307658 h 386715"/>
                <a:gd name="connsiteX22" fmla="*/ 164783 w 225742"/>
                <a:gd name="connsiteY22" fmla="*/ 260985 h 386715"/>
                <a:gd name="connsiteX23" fmla="*/ 120967 w 225742"/>
                <a:gd name="connsiteY23" fmla="*/ 256222 h 386715"/>
                <a:gd name="connsiteX24" fmla="*/ 59055 w 225742"/>
                <a:gd name="connsiteY24" fmla="*/ 300038 h 386715"/>
                <a:gd name="connsiteX25" fmla="*/ 103822 w 225742"/>
                <a:gd name="connsiteY25" fmla="*/ 340042 h 386715"/>
                <a:gd name="connsiteX26" fmla="*/ 172403 w 225742"/>
                <a:gd name="connsiteY26" fmla="*/ 72390 h 386715"/>
                <a:gd name="connsiteX27" fmla="*/ 135255 w 225742"/>
                <a:gd name="connsiteY27" fmla="*/ 36195 h 386715"/>
                <a:gd name="connsiteX28" fmla="*/ 172403 w 225742"/>
                <a:gd name="connsiteY28" fmla="*/ 0 h 386715"/>
                <a:gd name="connsiteX29" fmla="*/ 209550 w 225742"/>
                <a:gd name="connsiteY29" fmla="*/ 36195 h 386715"/>
                <a:gd name="connsiteX30" fmla="*/ 172403 w 225742"/>
                <a:gd name="connsiteY30" fmla="*/ 72390 h 3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742" h="386715">
                  <a:moveTo>
                    <a:pt x="114300" y="215265"/>
                  </a:moveTo>
                  <a:cubicBezTo>
                    <a:pt x="131445" y="215265"/>
                    <a:pt x="147638" y="216217"/>
                    <a:pt x="164783" y="220980"/>
                  </a:cubicBezTo>
                  <a:lnTo>
                    <a:pt x="164783" y="211455"/>
                  </a:lnTo>
                  <a:cubicBezTo>
                    <a:pt x="164783" y="177165"/>
                    <a:pt x="144780" y="160020"/>
                    <a:pt x="105728" y="160020"/>
                  </a:cubicBezTo>
                  <a:cubicBezTo>
                    <a:pt x="83820" y="160020"/>
                    <a:pt x="60008" y="164783"/>
                    <a:pt x="38100" y="175260"/>
                  </a:cubicBezTo>
                  <a:lnTo>
                    <a:pt x="24765" y="122873"/>
                  </a:lnTo>
                  <a:cubicBezTo>
                    <a:pt x="49530" y="113348"/>
                    <a:pt x="81915" y="107633"/>
                    <a:pt x="112395" y="107633"/>
                  </a:cubicBezTo>
                  <a:cubicBezTo>
                    <a:pt x="187642" y="107633"/>
                    <a:pt x="225742" y="142875"/>
                    <a:pt x="225742" y="210503"/>
                  </a:cubicBezTo>
                  <a:lnTo>
                    <a:pt x="225742" y="381000"/>
                  </a:lnTo>
                  <a:lnTo>
                    <a:pt x="166688" y="381000"/>
                  </a:lnTo>
                  <a:lnTo>
                    <a:pt x="166688" y="352425"/>
                  </a:lnTo>
                  <a:lnTo>
                    <a:pt x="165735" y="352425"/>
                  </a:lnTo>
                  <a:cubicBezTo>
                    <a:pt x="142875" y="376238"/>
                    <a:pt x="119063" y="386715"/>
                    <a:pt x="87630" y="386715"/>
                  </a:cubicBezTo>
                  <a:cubicBezTo>
                    <a:pt x="34290" y="386715"/>
                    <a:pt x="0" y="353378"/>
                    <a:pt x="0" y="301942"/>
                  </a:cubicBezTo>
                  <a:cubicBezTo>
                    <a:pt x="0" y="245745"/>
                    <a:pt x="40005" y="215265"/>
                    <a:pt x="114300" y="215265"/>
                  </a:cubicBezTo>
                  <a:close/>
                  <a:moveTo>
                    <a:pt x="63817" y="72390"/>
                  </a:moveTo>
                  <a:cubicBezTo>
                    <a:pt x="43815" y="72390"/>
                    <a:pt x="26670" y="55245"/>
                    <a:pt x="26670" y="36195"/>
                  </a:cubicBezTo>
                  <a:cubicBezTo>
                    <a:pt x="26670" y="17145"/>
                    <a:pt x="43815" y="0"/>
                    <a:pt x="63817" y="0"/>
                  </a:cubicBezTo>
                  <a:cubicBezTo>
                    <a:pt x="83820" y="0"/>
                    <a:pt x="100965" y="17145"/>
                    <a:pt x="100965" y="36195"/>
                  </a:cubicBezTo>
                  <a:cubicBezTo>
                    <a:pt x="100965" y="56198"/>
                    <a:pt x="83820" y="72390"/>
                    <a:pt x="63817" y="72390"/>
                  </a:cubicBezTo>
                  <a:close/>
                  <a:moveTo>
                    <a:pt x="103822" y="340042"/>
                  </a:moveTo>
                  <a:cubicBezTo>
                    <a:pt x="126683" y="340042"/>
                    <a:pt x="147638" y="328613"/>
                    <a:pt x="164783" y="307658"/>
                  </a:cubicBezTo>
                  <a:lnTo>
                    <a:pt x="164783" y="260985"/>
                  </a:lnTo>
                  <a:cubicBezTo>
                    <a:pt x="150495" y="257175"/>
                    <a:pt x="135255" y="256222"/>
                    <a:pt x="120967" y="256222"/>
                  </a:cubicBezTo>
                  <a:cubicBezTo>
                    <a:pt x="81915" y="256222"/>
                    <a:pt x="59055" y="271463"/>
                    <a:pt x="59055" y="300038"/>
                  </a:cubicBezTo>
                  <a:cubicBezTo>
                    <a:pt x="59055" y="324803"/>
                    <a:pt x="76200" y="340042"/>
                    <a:pt x="103822" y="340042"/>
                  </a:cubicBezTo>
                  <a:close/>
                  <a:moveTo>
                    <a:pt x="172403" y="72390"/>
                  </a:moveTo>
                  <a:cubicBezTo>
                    <a:pt x="152400" y="72390"/>
                    <a:pt x="135255" y="55245"/>
                    <a:pt x="135255" y="36195"/>
                  </a:cubicBezTo>
                  <a:cubicBezTo>
                    <a:pt x="135255" y="17145"/>
                    <a:pt x="152400" y="0"/>
                    <a:pt x="172403" y="0"/>
                  </a:cubicBezTo>
                  <a:cubicBezTo>
                    <a:pt x="192405" y="0"/>
                    <a:pt x="209550" y="17145"/>
                    <a:pt x="209550" y="36195"/>
                  </a:cubicBezTo>
                  <a:cubicBezTo>
                    <a:pt x="209550" y="56198"/>
                    <a:pt x="192405" y="72390"/>
                    <a:pt x="172403" y="72390"/>
                  </a:cubicBezTo>
                  <a:close/>
                </a:path>
              </a:pathLst>
            </a:custGeom>
            <a:grpFill/>
            <a:ln w="9525" cap="flat">
              <a:noFill/>
              <a:prstDash val="solid"/>
              <a:miter/>
            </a:ln>
          </p:spPr>
          <p:txBody>
            <a:bodyPr rtlCol="0" anchor="ctr"/>
            <a:lstStyle/>
            <a:p>
              <a:endParaRPr lang="de-DE"/>
            </a:p>
          </p:txBody>
        </p:sp>
        <p:sp>
          <p:nvSpPr>
            <p:cNvPr id="189" name="Freihandform: Form 188">
              <a:extLst>
                <a:ext uri="{FF2B5EF4-FFF2-40B4-BE49-F238E27FC236}">
                  <a16:creationId xmlns:a16="http://schemas.microsoft.com/office/drawing/2014/main" id="{55691878-494C-4687-9A55-8351DD5972D1}"/>
                </a:ext>
              </a:extLst>
            </p:cNvPr>
            <p:cNvSpPr/>
            <p:nvPr/>
          </p:nvSpPr>
          <p:spPr>
            <a:xfrm>
              <a:off x="6874192" y="3138487"/>
              <a:ext cx="165734" cy="358140"/>
            </a:xfrm>
            <a:custGeom>
              <a:avLst/>
              <a:gdLst>
                <a:gd name="connsiteX0" fmla="*/ 165735 w 165734"/>
                <a:gd name="connsiteY0" fmla="*/ 295275 h 358140"/>
                <a:gd name="connsiteX1" fmla="*/ 165735 w 165734"/>
                <a:gd name="connsiteY1" fmla="*/ 348615 h 358140"/>
                <a:gd name="connsiteX2" fmla="*/ 113347 w 165734"/>
                <a:gd name="connsiteY2" fmla="*/ 358140 h 358140"/>
                <a:gd name="connsiteX3" fmla="*/ 40957 w 165734"/>
                <a:gd name="connsiteY3" fmla="*/ 282892 h 358140"/>
                <a:gd name="connsiteX4" fmla="*/ 40957 w 165734"/>
                <a:gd name="connsiteY4" fmla="*/ 137160 h 358140"/>
                <a:gd name="connsiteX5" fmla="*/ 0 w 165734"/>
                <a:gd name="connsiteY5" fmla="*/ 137160 h 358140"/>
                <a:gd name="connsiteX6" fmla="*/ 0 w 165734"/>
                <a:gd name="connsiteY6" fmla="*/ 85725 h 358140"/>
                <a:gd name="connsiteX7" fmla="*/ 40005 w 165734"/>
                <a:gd name="connsiteY7" fmla="*/ 85725 h 358140"/>
                <a:gd name="connsiteX8" fmla="*/ 40005 w 165734"/>
                <a:gd name="connsiteY8" fmla="*/ 13335 h 358140"/>
                <a:gd name="connsiteX9" fmla="*/ 101918 w 165734"/>
                <a:gd name="connsiteY9" fmla="*/ 0 h 358140"/>
                <a:gd name="connsiteX10" fmla="*/ 101918 w 165734"/>
                <a:gd name="connsiteY10" fmla="*/ 86677 h 358140"/>
                <a:gd name="connsiteX11" fmla="*/ 165735 w 165734"/>
                <a:gd name="connsiteY11" fmla="*/ 86677 h 358140"/>
                <a:gd name="connsiteX12" fmla="*/ 165735 w 165734"/>
                <a:gd name="connsiteY12" fmla="*/ 138113 h 358140"/>
                <a:gd name="connsiteX13" fmla="*/ 102870 w 165734"/>
                <a:gd name="connsiteY13" fmla="*/ 138113 h 358140"/>
                <a:gd name="connsiteX14" fmla="*/ 102870 w 165734"/>
                <a:gd name="connsiteY14" fmla="*/ 269558 h 358140"/>
                <a:gd name="connsiteX15" fmla="*/ 131445 w 165734"/>
                <a:gd name="connsiteY15" fmla="*/ 304800 h 358140"/>
                <a:gd name="connsiteX16" fmla="*/ 165735 w 165734"/>
                <a:gd name="connsiteY16" fmla="*/ 29527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734" h="358140">
                  <a:moveTo>
                    <a:pt x="165735" y="295275"/>
                  </a:moveTo>
                  <a:lnTo>
                    <a:pt x="165735" y="348615"/>
                  </a:lnTo>
                  <a:cubicBezTo>
                    <a:pt x="152400" y="355283"/>
                    <a:pt x="131445" y="358140"/>
                    <a:pt x="113347" y="358140"/>
                  </a:cubicBezTo>
                  <a:cubicBezTo>
                    <a:pt x="66675" y="358140"/>
                    <a:pt x="40957" y="331470"/>
                    <a:pt x="40957" y="282892"/>
                  </a:cubicBezTo>
                  <a:lnTo>
                    <a:pt x="40957" y="137160"/>
                  </a:lnTo>
                  <a:lnTo>
                    <a:pt x="0" y="137160"/>
                  </a:lnTo>
                  <a:lnTo>
                    <a:pt x="0" y="85725"/>
                  </a:lnTo>
                  <a:lnTo>
                    <a:pt x="40005" y="85725"/>
                  </a:lnTo>
                  <a:lnTo>
                    <a:pt x="40005" y="13335"/>
                  </a:lnTo>
                  <a:lnTo>
                    <a:pt x="101918" y="0"/>
                  </a:lnTo>
                  <a:lnTo>
                    <a:pt x="101918" y="86677"/>
                  </a:lnTo>
                  <a:lnTo>
                    <a:pt x="165735" y="86677"/>
                  </a:lnTo>
                  <a:lnTo>
                    <a:pt x="165735" y="138113"/>
                  </a:lnTo>
                  <a:lnTo>
                    <a:pt x="102870" y="138113"/>
                  </a:lnTo>
                  <a:lnTo>
                    <a:pt x="102870" y="269558"/>
                  </a:lnTo>
                  <a:cubicBezTo>
                    <a:pt x="102870" y="294322"/>
                    <a:pt x="111443" y="304800"/>
                    <a:pt x="131445" y="304800"/>
                  </a:cubicBezTo>
                  <a:cubicBezTo>
                    <a:pt x="142875" y="303847"/>
                    <a:pt x="155257" y="300038"/>
                    <a:pt x="165735" y="295275"/>
                  </a:cubicBezTo>
                  <a:close/>
                </a:path>
              </a:pathLst>
            </a:custGeom>
            <a:grpFill/>
            <a:ln w="9525" cap="flat">
              <a:noFill/>
              <a:prstDash val="solid"/>
              <a:miter/>
            </a:ln>
          </p:spPr>
          <p:txBody>
            <a:bodyPr rtlCol="0" anchor="ctr"/>
            <a:lstStyle/>
            <a:p>
              <a:endParaRPr lang="de-DE"/>
            </a:p>
          </p:txBody>
        </p:sp>
      </p:grpSp>
    </p:spTree>
    <p:extLst>
      <p:ext uri="{BB962C8B-B14F-4D97-AF65-F5344CB8AC3E}">
        <p14:creationId xmlns:p14="http://schemas.microsoft.com/office/powerpoint/2010/main" val="331109205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7A49786-ECAE-AD4D-9E91-0DE8915251E8}"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7" y="1631156"/>
            <a:ext cx="11157745"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F5C59997-58CB-4A34-A7D6-744D4117FF64}"/>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28AE96D7-C3C8-4590-B13B-86D938A7890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65432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folie | zw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1E30DE49-B5DF-D142-AFCB-E45076D630DC}"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extplatzhalter 6">
            <a:extLst>
              <a:ext uri="{FF2B5EF4-FFF2-40B4-BE49-F238E27FC236}">
                <a16:creationId xmlns:a16="http://schemas.microsoft.com/office/drawing/2014/main" id="{024A1079-17C2-45DE-A16B-14C152A08FA0}"/>
              </a:ext>
            </a:extLst>
          </p:cNvPr>
          <p:cNvSpPr>
            <a:spLocks noGrp="1"/>
          </p:cNvSpPr>
          <p:nvPr>
            <p:ph type="body" sz="quarter" idx="14"/>
          </p:nvPr>
        </p:nvSpPr>
        <p:spPr>
          <a:xfrm>
            <a:off x="6206329" y="1631156"/>
            <a:ext cx="5469732" cy="456961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1" name="Textplatzhalter 9">
            <a:extLst>
              <a:ext uri="{FF2B5EF4-FFF2-40B4-BE49-F238E27FC236}">
                <a16:creationId xmlns:a16="http://schemas.microsoft.com/office/drawing/2014/main" id="{BAC64890-C924-4759-9B9B-7DE74E38C4A6}"/>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2"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143028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folie | dreispalti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0B78B5E1-F5DD-1741-B0E6-3CA57D39C8C8}"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6" name="Titel 5">
            <a:extLst>
              <a:ext uri="{FF2B5EF4-FFF2-40B4-BE49-F238E27FC236}">
                <a16:creationId xmlns:a16="http://schemas.microsoft.com/office/drawing/2014/main" id="{636A777D-D5C6-4E84-A9C9-D0F4836A4C4E}"/>
              </a:ext>
            </a:extLst>
          </p:cNvPr>
          <p:cNvSpPr>
            <a:spLocks noGrp="1"/>
          </p:cNvSpPr>
          <p:nvPr>
            <p:ph type="title"/>
          </p:nvPr>
        </p:nvSpPr>
        <p:spPr/>
        <p:txBody>
          <a:bodyPr/>
          <a:lstStyle/>
          <a:p>
            <a:r>
              <a:rPr lang="de-DE"/>
              <a:t>Mastertitelformat bearbeiten</a:t>
            </a:r>
          </a:p>
        </p:txBody>
      </p:sp>
      <p:sp>
        <p:nvSpPr>
          <p:cNvPr id="11" name="Textplatzhalter 6">
            <a:extLst>
              <a:ext uri="{FF2B5EF4-FFF2-40B4-BE49-F238E27FC236}">
                <a16:creationId xmlns:a16="http://schemas.microsoft.com/office/drawing/2014/main" id="{D304591F-2FC9-4C29-9FE5-537955E3B924}"/>
              </a:ext>
            </a:extLst>
          </p:cNvPr>
          <p:cNvSpPr>
            <a:spLocks noGrp="1"/>
          </p:cNvSpPr>
          <p:nvPr>
            <p:ph type="body" sz="quarter" idx="16"/>
          </p:nvPr>
        </p:nvSpPr>
        <p:spPr>
          <a:xfrm>
            <a:off x="518318"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6">
            <a:extLst>
              <a:ext uri="{FF2B5EF4-FFF2-40B4-BE49-F238E27FC236}">
                <a16:creationId xmlns:a16="http://schemas.microsoft.com/office/drawing/2014/main" id="{D0C47385-EF97-44EE-867E-E9365B44CAA4}"/>
              </a:ext>
            </a:extLst>
          </p:cNvPr>
          <p:cNvSpPr>
            <a:spLocks noGrp="1"/>
          </p:cNvSpPr>
          <p:nvPr>
            <p:ph type="body" sz="quarter" idx="17"/>
          </p:nvPr>
        </p:nvSpPr>
        <p:spPr>
          <a:xfrm>
            <a:off x="8107242"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Textplatzhalter 6">
            <a:extLst>
              <a:ext uri="{FF2B5EF4-FFF2-40B4-BE49-F238E27FC236}">
                <a16:creationId xmlns:a16="http://schemas.microsoft.com/office/drawing/2014/main" id="{E3F53468-6A74-4DFC-93FD-A760B9619657}"/>
              </a:ext>
            </a:extLst>
          </p:cNvPr>
          <p:cNvSpPr>
            <a:spLocks noGrp="1"/>
          </p:cNvSpPr>
          <p:nvPr>
            <p:ph type="body" sz="quarter" idx="18"/>
          </p:nvPr>
        </p:nvSpPr>
        <p:spPr>
          <a:xfrm>
            <a:off x="4312780" y="1631157"/>
            <a:ext cx="3568821" cy="456961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Textplatzhalter 9">
            <a:extLst>
              <a:ext uri="{FF2B5EF4-FFF2-40B4-BE49-F238E27FC236}">
                <a16:creationId xmlns:a16="http://schemas.microsoft.com/office/drawing/2014/main" id="{7A7A670F-933B-48F3-B921-A1B739D6C9D8}"/>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5"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366918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ildfoli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51BF53AB-6214-4441-908C-FE71DDB0ECB9}"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518318"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6206329" y="1631155"/>
            <a:ext cx="5469732" cy="4569619"/>
          </a:xfrm>
          <a:solidFill>
            <a:schemeClr val="bg1">
              <a:lumMod val="95000"/>
            </a:schemeClr>
          </a:solidFill>
        </p:spPr>
        <p:txBody>
          <a:bodyPr/>
          <a:lstStyle/>
          <a:p>
            <a:r>
              <a:rPr lang="de-DE"/>
              <a:t> </a:t>
            </a:r>
          </a:p>
        </p:txBody>
      </p:sp>
      <p:sp>
        <p:nvSpPr>
          <p:cNvPr id="12" name="Textplatzhalter 9">
            <a:extLst>
              <a:ext uri="{FF2B5EF4-FFF2-40B4-BE49-F238E27FC236}">
                <a16:creationId xmlns:a16="http://schemas.microsoft.com/office/drawing/2014/main" id="{97A335FC-7B0F-4DB2-A1F6-1DF21639819F}"/>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21539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Textfolie">
    <p:spTree>
      <p:nvGrpSpPr>
        <p:cNvPr id="1" name=""/>
        <p:cNvGrpSpPr/>
        <p:nvPr/>
      </p:nvGrpSpPr>
      <p:grpSpPr>
        <a:xfrm>
          <a:off x="0" y="0"/>
          <a:ext cx="0" cy="0"/>
          <a:chOff x="0" y="0"/>
          <a:chExt cx="0" cy="0"/>
        </a:xfrm>
      </p:grpSpPr>
      <p:sp>
        <p:nvSpPr>
          <p:cNvPr id="10" name="Bildplatzhalter 8">
            <a:extLst>
              <a:ext uri="{FF2B5EF4-FFF2-40B4-BE49-F238E27FC236}">
                <a16:creationId xmlns:a16="http://schemas.microsoft.com/office/drawing/2014/main" id="{3A0E3338-4E71-4920-9A06-A4D408E5A297}"/>
              </a:ext>
            </a:extLst>
          </p:cNvPr>
          <p:cNvSpPr>
            <a:spLocks noGrp="1"/>
          </p:cNvSpPr>
          <p:nvPr>
            <p:ph type="pic" sz="quarter" idx="25" hasCustomPrompt="1"/>
          </p:nvPr>
        </p:nvSpPr>
        <p:spPr>
          <a:xfrm>
            <a:off x="518318" y="1631155"/>
            <a:ext cx="5469732" cy="4569619"/>
          </a:xfrm>
          <a:solidFill>
            <a:schemeClr val="bg1">
              <a:lumMod val="95000"/>
            </a:schemeClr>
          </a:solidFill>
        </p:spPr>
        <p:txBody>
          <a:bodyPr/>
          <a:lstStyle/>
          <a:p>
            <a:r>
              <a:rPr lang="de-DE"/>
              <a:t> </a:t>
            </a:r>
          </a:p>
        </p:txBody>
      </p:sp>
      <p:sp>
        <p:nvSpPr>
          <p:cNvPr id="3" name="Datumsplatzhalter 2">
            <a:extLst>
              <a:ext uri="{FF2B5EF4-FFF2-40B4-BE49-F238E27FC236}">
                <a16:creationId xmlns:a16="http://schemas.microsoft.com/office/drawing/2014/main" id="{75E0522E-4B59-4195-AD23-1DB4381AB666}"/>
              </a:ext>
            </a:extLst>
          </p:cNvPr>
          <p:cNvSpPr>
            <a:spLocks noGrp="1"/>
          </p:cNvSpPr>
          <p:nvPr>
            <p:ph type="dt" sz="half" idx="10"/>
          </p:nvPr>
        </p:nvSpPr>
        <p:spPr/>
        <p:txBody>
          <a:bodyPr/>
          <a:lstStyle/>
          <a:p>
            <a:fld id="{96FDE720-39B4-A249-A9AE-95E60149F1B2}" type="datetime4">
              <a:rPr lang="de-DE" smtClean="0"/>
              <a:t>21. September 2022</a:t>
            </a:fld>
            <a:endParaRPr lang="de-DE" dirty="0"/>
          </a:p>
        </p:txBody>
      </p:sp>
      <p:sp>
        <p:nvSpPr>
          <p:cNvPr id="4" name="Fußzeilenplatzhalter 3">
            <a:extLst>
              <a:ext uri="{FF2B5EF4-FFF2-40B4-BE49-F238E27FC236}">
                <a16:creationId xmlns:a16="http://schemas.microsoft.com/office/drawing/2014/main" id="{E0F6FD0B-B0A5-4052-BAB6-95BD027E8CD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Foliennummernplatzhalter 4">
            <a:extLst>
              <a:ext uri="{FF2B5EF4-FFF2-40B4-BE49-F238E27FC236}">
                <a16:creationId xmlns:a16="http://schemas.microsoft.com/office/drawing/2014/main" id="{C0385CA6-0215-4C6D-9658-F37EA26CE837}"/>
              </a:ext>
            </a:extLst>
          </p:cNvPr>
          <p:cNvSpPr>
            <a:spLocks noGrp="1"/>
          </p:cNvSpPr>
          <p:nvPr>
            <p:ph type="sldNum" sz="quarter" idx="12"/>
          </p:nvPr>
        </p:nvSpPr>
        <p:spPr>
          <a:xfrm>
            <a:off x="11482099" y="6634666"/>
            <a:ext cx="193964" cy="123111"/>
          </a:xfrm>
        </p:spPr>
        <p:txBody>
          <a:bodyPr/>
          <a:lstStyle/>
          <a:p>
            <a:fld id="{D949F9DF-37BD-4CD6-BF49-65BA579E1D7A}" type="slidenum">
              <a:rPr lang="de-DE" smtClean="0"/>
              <a:pPr/>
              <a:t>‹#›</a:t>
            </a:fld>
            <a:endParaRPr lang="de-DE"/>
          </a:p>
        </p:txBody>
      </p:sp>
      <p:sp>
        <p:nvSpPr>
          <p:cNvPr id="7" name="Textplatzhalter 6">
            <a:extLst>
              <a:ext uri="{FF2B5EF4-FFF2-40B4-BE49-F238E27FC236}">
                <a16:creationId xmlns:a16="http://schemas.microsoft.com/office/drawing/2014/main" id="{7C50F1EF-7CD3-4F38-8BE6-ED3FCE2DB361}"/>
              </a:ext>
            </a:extLst>
          </p:cNvPr>
          <p:cNvSpPr>
            <a:spLocks noGrp="1"/>
          </p:cNvSpPr>
          <p:nvPr>
            <p:ph type="body" sz="quarter" idx="13"/>
          </p:nvPr>
        </p:nvSpPr>
        <p:spPr>
          <a:xfrm>
            <a:off x="6206331" y="1631156"/>
            <a:ext cx="5469732" cy="4569619"/>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itel 5">
            <a:extLst>
              <a:ext uri="{FF2B5EF4-FFF2-40B4-BE49-F238E27FC236}">
                <a16:creationId xmlns:a16="http://schemas.microsoft.com/office/drawing/2014/main" id="{5E5E3F57-04C9-40C7-B10F-E51808253F18}"/>
              </a:ext>
            </a:extLst>
          </p:cNvPr>
          <p:cNvSpPr>
            <a:spLocks noGrp="1"/>
          </p:cNvSpPr>
          <p:nvPr>
            <p:ph type="title"/>
          </p:nvPr>
        </p:nvSpPr>
        <p:spPr/>
        <p:txBody>
          <a:bodyPr/>
          <a:lstStyle/>
          <a:p>
            <a:r>
              <a:rPr lang="de-DE"/>
              <a:t>Mastertitelformat bearbeiten</a:t>
            </a:r>
          </a:p>
        </p:txBody>
      </p:sp>
      <p:sp>
        <p:nvSpPr>
          <p:cNvPr id="12" name="Textplatzhalter 9">
            <a:extLst>
              <a:ext uri="{FF2B5EF4-FFF2-40B4-BE49-F238E27FC236}">
                <a16:creationId xmlns:a16="http://schemas.microsoft.com/office/drawing/2014/main" id="{D7BA2DC0-EE95-4994-AD5A-8F6A7D106E52}"/>
              </a:ext>
            </a:extLst>
          </p:cNvPr>
          <p:cNvSpPr>
            <a:spLocks noGrp="1"/>
          </p:cNvSpPr>
          <p:nvPr>
            <p:ph type="body" sz="quarter" idx="37"/>
          </p:nvPr>
        </p:nvSpPr>
        <p:spPr>
          <a:xfrm>
            <a:off x="518317" y="687598"/>
            <a:ext cx="6844385" cy="249812"/>
          </a:xfrm>
        </p:spPr>
        <p:txBody>
          <a:bodyPr wrap="square">
            <a:spAutoFit/>
          </a:bodyPr>
          <a:lstStyle>
            <a:lvl1pPr>
              <a:defRPr sz="1600">
                <a:solidFill>
                  <a:schemeClr val="accent3"/>
                </a:solidFill>
              </a:defRPr>
            </a:lvl1pPr>
          </a:lstStyle>
          <a:p>
            <a:pPr lvl="0"/>
            <a:r>
              <a:rPr lang="de-DE" dirty="0"/>
              <a:t>Mastertextformat bearbeiten</a:t>
            </a:r>
          </a:p>
        </p:txBody>
      </p:sp>
      <p:pic>
        <p:nvPicPr>
          <p:cNvPr id="13" name="Bildplatzhalter 3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436787" y="299204"/>
            <a:ext cx="1136530" cy="638206"/>
          </a:xfrm>
          <a:prstGeom prst="rect">
            <a:avLst/>
          </a:prstGeom>
        </p:spPr>
      </p:pic>
    </p:spTree>
    <p:extLst>
      <p:ext uri="{BB962C8B-B14F-4D97-AF65-F5344CB8AC3E}">
        <p14:creationId xmlns:p14="http://schemas.microsoft.com/office/powerpoint/2010/main" val="404713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3999BA3-562C-4E45-8F3B-A023F450BC21}"/>
              </a:ext>
            </a:extLst>
          </p:cNvPr>
          <p:cNvSpPr>
            <a:spLocks noGrp="1"/>
          </p:cNvSpPr>
          <p:nvPr>
            <p:ph type="title"/>
          </p:nvPr>
        </p:nvSpPr>
        <p:spPr>
          <a:xfrm>
            <a:off x="518318" y="301185"/>
            <a:ext cx="6844385" cy="332399"/>
          </a:xfrm>
          <a:prstGeom prst="rect">
            <a:avLst/>
          </a:prstGeom>
        </p:spPr>
        <p:txBody>
          <a:bodyPr vert="horz" wrap="square" lIns="0" tIns="0" rIns="0" bIns="0" rtlCol="0" anchor="t" anchorCtr="0">
            <a:spAutoFit/>
          </a:bodyPr>
          <a:lstStyle/>
          <a:p>
            <a:r>
              <a:rPr lang="de-DE" dirty="0"/>
              <a:t>Mastertitelformat bearbeiten</a:t>
            </a:r>
          </a:p>
        </p:txBody>
      </p:sp>
      <p:sp>
        <p:nvSpPr>
          <p:cNvPr id="3" name="Textplatzhalter 2">
            <a:extLst>
              <a:ext uri="{FF2B5EF4-FFF2-40B4-BE49-F238E27FC236}">
                <a16:creationId xmlns:a16="http://schemas.microsoft.com/office/drawing/2014/main" id="{DA1581D5-332D-4C8E-AF45-43F518A6E572}"/>
              </a:ext>
            </a:extLst>
          </p:cNvPr>
          <p:cNvSpPr>
            <a:spLocks noGrp="1"/>
          </p:cNvSpPr>
          <p:nvPr>
            <p:ph type="body" idx="1"/>
          </p:nvPr>
        </p:nvSpPr>
        <p:spPr>
          <a:xfrm>
            <a:off x="518319" y="1631156"/>
            <a:ext cx="11157744" cy="4569619"/>
          </a:xfrm>
          <a:prstGeom prst="rect">
            <a:avLst/>
          </a:prstGeom>
        </p:spPr>
        <p:txBody>
          <a:bodyPr vert="horz" lIns="0" tIns="0" rIns="360000" bIns="0" rtlCol="0" anchor="t" anchorCtr="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DDD440FC-859D-4521-8908-A802F3E53507}"/>
              </a:ext>
            </a:extLst>
          </p:cNvPr>
          <p:cNvSpPr>
            <a:spLocks noGrp="1"/>
          </p:cNvSpPr>
          <p:nvPr>
            <p:ph type="dt" sz="half" idx="2"/>
          </p:nvPr>
        </p:nvSpPr>
        <p:spPr>
          <a:xfrm>
            <a:off x="10417351" y="6634666"/>
            <a:ext cx="849593" cy="123111"/>
          </a:xfrm>
          <a:prstGeom prst="rect">
            <a:avLst/>
          </a:prstGeom>
        </p:spPr>
        <p:txBody>
          <a:bodyPr vert="horz" wrap="none" lIns="0" tIns="0" rIns="0" bIns="0" rtlCol="0" anchor="t" anchorCtr="0">
            <a:spAutoFit/>
          </a:bodyPr>
          <a:lstStyle>
            <a:lvl1pPr algn="r">
              <a:defRPr sz="800">
                <a:solidFill>
                  <a:schemeClr val="tx1"/>
                </a:solidFill>
              </a:defRPr>
            </a:lvl1pPr>
          </a:lstStyle>
          <a:p>
            <a:fld id="{196B32BB-1817-E346-8B17-C975D703B2CF}" type="datetime4">
              <a:rPr lang="de-DE" smtClean="0"/>
              <a:t>21. September 2022</a:t>
            </a:fld>
            <a:endParaRPr lang="de-DE" dirty="0"/>
          </a:p>
        </p:txBody>
      </p:sp>
      <p:sp>
        <p:nvSpPr>
          <p:cNvPr id="5" name="Fußzeilenplatzhalter 4">
            <a:extLst>
              <a:ext uri="{FF2B5EF4-FFF2-40B4-BE49-F238E27FC236}">
                <a16:creationId xmlns:a16="http://schemas.microsoft.com/office/drawing/2014/main" id="{588C6C66-9703-4B53-BAF2-1F89587F3CF5}"/>
              </a:ext>
            </a:extLst>
          </p:cNvPr>
          <p:cNvSpPr>
            <a:spLocks noGrp="1"/>
          </p:cNvSpPr>
          <p:nvPr>
            <p:ph type="ftr" sz="quarter" idx="3"/>
          </p:nvPr>
        </p:nvSpPr>
        <p:spPr>
          <a:xfrm>
            <a:off x="518319" y="6634666"/>
            <a:ext cx="5469732" cy="123111"/>
          </a:xfrm>
          <a:prstGeom prst="rect">
            <a:avLst/>
          </a:prstGeom>
        </p:spPr>
        <p:txBody>
          <a:bodyPr vert="horz" wrap="square" lIns="0" tIns="0" rIns="0" bIns="0" rtlCol="0" anchor="t" anchorCtr="0">
            <a:spAutoFit/>
          </a:bodyPr>
          <a:lstStyle>
            <a:lvl1pPr algn="l">
              <a:defRPr sz="800">
                <a:solidFill>
                  <a:schemeClr val="tx1"/>
                </a:solidFill>
              </a:defRPr>
            </a:lvl1pPr>
          </a:lstStyle>
          <a:p>
            <a:r>
              <a:rPr lang="de-DE"/>
              <a:t>Sergei Dobrovolskii - Design of a Deep Learning approach to quantify immune cell in volumetric data</a:t>
            </a:r>
            <a:endParaRPr lang="de-DE" dirty="0"/>
          </a:p>
        </p:txBody>
      </p:sp>
      <p:sp>
        <p:nvSpPr>
          <p:cNvPr id="6" name="Foliennummernplatzhalter 5">
            <a:extLst>
              <a:ext uri="{FF2B5EF4-FFF2-40B4-BE49-F238E27FC236}">
                <a16:creationId xmlns:a16="http://schemas.microsoft.com/office/drawing/2014/main" id="{2C2FAB54-E254-4FCB-BB98-1E4D5A6D0B56}"/>
              </a:ext>
            </a:extLst>
          </p:cNvPr>
          <p:cNvSpPr>
            <a:spLocks noGrp="1"/>
          </p:cNvSpPr>
          <p:nvPr>
            <p:ph type="sldNum" sz="quarter" idx="4"/>
          </p:nvPr>
        </p:nvSpPr>
        <p:spPr>
          <a:xfrm>
            <a:off x="11482099" y="6634666"/>
            <a:ext cx="193964" cy="123111"/>
          </a:xfrm>
          <a:prstGeom prst="rect">
            <a:avLst/>
          </a:prstGeom>
        </p:spPr>
        <p:txBody>
          <a:bodyPr vert="horz" wrap="none" lIns="0" tIns="0" rIns="0" bIns="0" rtlCol="0" anchor="t" anchorCtr="0">
            <a:spAutoFit/>
          </a:bodyPr>
          <a:lstStyle>
            <a:lvl1pPr algn="r">
              <a:defRPr sz="800">
                <a:solidFill>
                  <a:schemeClr val="tx1"/>
                </a:solidFill>
              </a:defRPr>
            </a:lvl1pPr>
          </a:lstStyle>
          <a:p>
            <a:fld id="{D949F9DF-37BD-4CD6-BF49-65BA579E1D7A}" type="slidenum">
              <a:rPr lang="de-DE" smtClean="0"/>
              <a:pPr/>
              <a:t>‹#›</a:t>
            </a:fld>
            <a:endParaRPr lang="de-DE"/>
          </a:p>
        </p:txBody>
      </p:sp>
      <p:sp>
        <p:nvSpPr>
          <p:cNvPr id="7" name="Rechteck 6">
            <a:extLst>
              <a:ext uri="{FF2B5EF4-FFF2-40B4-BE49-F238E27FC236}">
                <a16:creationId xmlns:a16="http://schemas.microsoft.com/office/drawing/2014/main" id="{639EA0DE-CCA1-4795-BE19-74C50E90E6A6}"/>
              </a:ext>
            </a:extLst>
          </p:cNvPr>
          <p:cNvSpPr/>
          <p:nvPr userDrawn="1"/>
        </p:nvSpPr>
        <p:spPr>
          <a:xfrm>
            <a:off x="518400" y="1196733"/>
            <a:ext cx="11676062"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F10272FF-60F7-4AF4-9CD6-0A04080EA9B4}"/>
              </a:ext>
            </a:extLst>
          </p:cNvPr>
          <p:cNvSpPr/>
          <p:nvPr userDrawn="1"/>
        </p:nvSpPr>
        <p:spPr>
          <a:xfrm>
            <a:off x="517200" y="6538526"/>
            <a:ext cx="11674800" cy="1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uppieren 12">
            <a:extLst>
              <a:ext uri="{FF2B5EF4-FFF2-40B4-BE49-F238E27FC236}">
                <a16:creationId xmlns:a16="http://schemas.microsoft.com/office/drawing/2014/main" id="{594ED806-CB19-40CC-A79A-590CC1E2001C}"/>
              </a:ext>
            </a:extLst>
          </p:cNvPr>
          <p:cNvGrpSpPr/>
          <p:nvPr userDrawn="1"/>
        </p:nvGrpSpPr>
        <p:grpSpPr>
          <a:xfrm>
            <a:off x="-390525" y="160153"/>
            <a:ext cx="333375" cy="136812"/>
            <a:chOff x="-133350" y="2711163"/>
            <a:chExt cx="333375" cy="136812"/>
          </a:xfrm>
        </p:grpSpPr>
        <p:cxnSp>
          <p:nvCxnSpPr>
            <p:cNvPr id="10" name="Gerader Verbinder 9">
              <a:extLst>
                <a:ext uri="{FF2B5EF4-FFF2-40B4-BE49-F238E27FC236}">
                  <a16:creationId xmlns:a16="http://schemas.microsoft.com/office/drawing/2014/main" id="{4AAF1C65-9B2D-4CC2-AC17-D265DC4D7332}"/>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1A82F2D7-59C8-4661-B851-DC008AA6297D}"/>
                </a:ext>
              </a:extLst>
            </p:cNvPr>
            <p:cNvSpPr txBox="1"/>
            <p:nvPr userDrawn="1"/>
          </p:nvSpPr>
          <p:spPr>
            <a:xfrm>
              <a:off x="-96506" y="2711163"/>
              <a:ext cx="259686"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08,70</a:t>
              </a:r>
            </a:p>
          </p:txBody>
        </p:sp>
      </p:grpSp>
      <p:grpSp>
        <p:nvGrpSpPr>
          <p:cNvPr id="15" name="Gruppieren 14">
            <a:extLst>
              <a:ext uri="{FF2B5EF4-FFF2-40B4-BE49-F238E27FC236}">
                <a16:creationId xmlns:a16="http://schemas.microsoft.com/office/drawing/2014/main" id="{211FD6C4-2ACB-4F36-A3BA-68BAE793E096}"/>
              </a:ext>
            </a:extLst>
          </p:cNvPr>
          <p:cNvGrpSpPr/>
          <p:nvPr userDrawn="1"/>
        </p:nvGrpSpPr>
        <p:grpSpPr>
          <a:xfrm>
            <a:off x="-390525" y="1131703"/>
            <a:ext cx="333375" cy="136812"/>
            <a:chOff x="-133350" y="2711163"/>
            <a:chExt cx="333375" cy="136812"/>
          </a:xfrm>
        </p:grpSpPr>
        <p:cxnSp>
          <p:nvCxnSpPr>
            <p:cNvPr id="16" name="Gerader Verbinder 15">
              <a:extLst>
                <a:ext uri="{FF2B5EF4-FFF2-40B4-BE49-F238E27FC236}">
                  <a16:creationId xmlns:a16="http://schemas.microsoft.com/office/drawing/2014/main" id="{779170BC-C4E0-4FC8-93EA-CB17C932729F}"/>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CF57888-5707-459D-94AC-235CE0EBEDD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06,00</a:t>
              </a:r>
            </a:p>
          </p:txBody>
        </p:sp>
      </p:grpSp>
      <p:grpSp>
        <p:nvGrpSpPr>
          <p:cNvPr id="18" name="Gruppieren 17">
            <a:extLst>
              <a:ext uri="{FF2B5EF4-FFF2-40B4-BE49-F238E27FC236}">
                <a16:creationId xmlns:a16="http://schemas.microsoft.com/office/drawing/2014/main" id="{503014F4-59EC-4961-A29D-259A33C423B3}"/>
              </a:ext>
            </a:extLst>
          </p:cNvPr>
          <p:cNvGrpSpPr/>
          <p:nvPr userDrawn="1"/>
        </p:nvGrpSpPr>
        <p:grpSpPr>
          <a:xfrm>
            <a:off x="-390525" y="1491963"/>
            <a:ext cx="333375" cy="136812"/>
            <a:chOff x="-133350" y="2711163"/>
            <a:chExt cx="333375" cy="136812"/>
          </a:xfrm>
        </p:grpSpPr>
        <p:cxnSp>
          <p:nvCxnSpPr>
            <p:cNvPr id="19" name="Gerader Verbinder 18">
              <a:extLst>
                <a:ext uri="{FF2B5EF4-FFF2-40B4-BE49-F238E27FC236}">
                  <a16:creationId xmlns:a16="http://schemas.microsoft.com/office/drawing/2014/main" id="{BD8E14DC-3898-4BA1-91EA-46ADC917A58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61BB5C6B-8FE1-44A4-AE66-C1DB01AE301C}"/>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05,00</a:t>
              </a:r>
            </a:p>
          </p:txBody>
        </p:sp>
      </p:grpSp>
      <p:grpSp>
        <p:nvGrpSpPr>
          <p:cNvPr id="21" name="Gruppieren 20">
            <a:extLst>
              <a:ext uri="{FF2B5EF4-FFF2-40B4-BE49-F238E27FC236}">
                <a16:creationId xmlns:a16="http://schemas.microsoft.com/office/drawing/2014/main" id="{B9991022-C87B-4402-BF68-CD3ED59D5D85}"/>
              </a:ext>
            </a:extLst>
          </p:cNvPr>
          <p:cNvGrpSpPr/>
          <p:nvPr userDrawn="1"/>
        </p:nvGrpSpPr>
        <p:grpSpPr>
          <a:xfrm>
            <a:off x="-390525" y="3292188"/>
            <a:ext cx="333375" cy="136812"/>
            <a:chOff x="-133350" y="2711163"/>
            <a:chExt cx="333375" cy="136812"/>
          </a:xfrm>
        </p:grpSpPr>
        <p:cxnSp>
          <p:nvCxnSpPr>
            <p:cNvPr id="22" name="Gerader Verbinder 21">
              <a:extLst>
                <a:ext uri="{FF2B5EF4-FFF2-40B4-BE49-F238E27FC236}">
                  <a16:creationId xmlns:a16="http://schemas.microsoft.com/office/drawing/2014/main" id="{439873FE-8996-424A-94FE-EEEEC0A7B6CA}"/>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A04C5416-0A35-4C8C-8975-2F5057F69C48}"/>
                </a:ext>
              </a:extLst>
            </p:cNvPr>
            <p:cNvSpPr txBox="1"/>
            <p:nvPr userDrawn="1"/>
          </p:nvSpPr>
          <p:spPr>
            <a:xfrm>
              <a:off x="-96505"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00,00</a:t>
              </a:r>
            </a:p>
          </p:txBody>
        </p:sp>
      </p:grpSp>
      <p:grpSp>
        <p:nvGrpSpPr>
          <p:cNvPr id="24" name="Gruppieren 23">
            <a:extLst>
              <a:ext uri="{FF2B5EF4-FFF2-40B4-BE49-F238E27FC236}">
                <a16:creationId xmlns:a16="http://schemas.microsoft.com/office/drawing/2014/main" id="{FF9A881D-D6E0-4814-9AA3-AAF6697A620E}"/>
              </a:ext>
            </a:extLst>
          </p:cNvPr>
          <p:cNvGrpSpPr/>
          <p:nvPr userDrawn="1"/>
        </p:nvGrpSpPr>
        <p:grpSpPr>
          <a:xfrm>
            <a:off x="-390525" y="6063963"/>
            <a:ext cx="333375" cy="136812"/>
            <a:chOff x="-133350" y="2711163"/>
            <a:chExt cx="333375" cy="136812"/>
          </a:xfrm>
        </p:grpSpPr>
        <p:cxnSp>
          <p:nvCxnSpPr>
            <p:cNvPr id="25" name="Gerader Verbinder 24">
              <a:extLst>
                <a:ext uri="{FF2B5EF4-FFF2-40B4-BE49-F238E27FC236}">
                  <a16:creationId xmlns:a16="http://schemas.microsoft.com/office/drawing/2014/main" id="{7ECA5DFD-01F8-49BC-9DE9-EE577F9B403B}"/>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0348451A-09A8-4D76-AA86-13CB9E640770}"/>
                </a:ext>
              </a:extLst>
            </p:cNvPr>
            <p:cNvSpPr txBox="1"/>
            <p:nvPr userDrawn="1"/>
          </p:nvSpPr>
          <p:spPr>
            <a:xfrm>
              <a:off x="-96504"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07,70</a:t>
              </a:r>
            </a:p>
          </p:txBody>
        </p:sp>
      </p:grpSp>
      <p:grpSp>
        <p:nvGrpSpPr>
          <p:cNvPr id="27" name="Gruppieren 26">
            <a:extLst>
              <a:ext uri="{FF2B5EF4-FFF2-40B4-BE49-F238E27FC236}">
                <a16:creationId xmlns:a16="http://schemas.microsoft.com/office/drawing/2014/main" id="{324DF2EB-9047-4DDA-A12A-4BAC4962F78F}"/>
              </a:ext>
            </a:extLst>
          </p:cNvPr>
          <p:cNvGrpSpPr/>
          <p:nvPr userDrawn="1"/>
        </p:nvGrpSpPr>
        <p:grpSpPr>
          <a:xfrm>
            <a:off x="-390525" y="6495763"/>
            <a:ext cx="333375" cy="136812"/>
            <a:chOff x="-133350" y="2711163"/>
            <a:chExt cx="333375" cy="136812"/>
          </a:xfrm>
        </p:grpSpPr>
        <p:cxnSp>
          <p:nvCxnSpPr>
            <p:cNvPr id="28" name="Gerader Verbinder 27">
              <a:extLst>
                <a:ext uri="{FF2B5EF4-FFF2-40B4-BE49-F238E27FC236}">
                  <a16:creationId xmlns:a16="http://schemas.microsoft.com/office/drawing/2014/main" id="{690A038D-AD14-4251-A0A9-22A5F6713B05}"/>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9E3D1027-C73A-4F88-AB8D-55680AB053E7}"/>
                </a:ext>
              </a:extLst>
            </p:cNvPr>
            <p:cNvSpPr txBox="1"/>
            <p:nvPr userDrawn="1"/>
          </p:nvSpPr>
          <p:spPr>
            <a:xfrm>
              <a:off x="-96503" y="2711163"/>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08,90</a:t>
              </a:r>
            </a:p>
          </p:txBody>
        </p:sp>
      </p:grpSp>
      <p:grpSp>
        <p:nvGrpSpPr>
          <p:cNvPr id="30" name="Gruppieren 29">
            <a:extLst>
              <a:ext uri="{FF2B5EF4-FFF2-40B4-BE49-F238E27FC236}">
                <a16:creationId xmlns:a16="http://schemas.microsoft.com/office/drawing/2014/main" id="{B6244944-3F97-4474-9D4A-3D31BFBC3DF9}"/>
              </a:ext>
            </a:extLst>
          </p:cNvPr>
          <p:cNvGrpSpPr/>
          <p:nvPr userDrawn="1"/>
        </p:nvGrpSpPr>
        <p:grpSpPr>
          <a:xfrm rot="16200000">
            <a:off x="281643" y="-299136"/>
            <a:ext cx="333375" cy="136808"/>
            <a:chOff x="-133350" y="2711167"/>
            <a:chExt cx="333375" cy="136808"/>
          </a:xfrm>
        </p:grpSpPr>
        <p:cxnSp>
          <p:nvCxnSpPr>
            <p:cNvPr id="31" name="Gerader Verbinder 30">
              <a:extLst>
                <a:ext uri="{FF2B5EF4-FFF2-40B4-BE49-F238E27FC236}">
                  <a16:creationId xmlns:a16="http://schemas.microsoft.com/office/drawing/2014/main" id="{97182CE3-E874-4552-B5B3-4076C9908904}"/>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DFE6B92B-AC01-4482-A6E7-400EF0E7F9ED}"/>
                </a:ext>
              </a:extLst>
            </p:cNvPr>
            <p:cNvSpPr txBox="1"/>
            <p:nvPr userDrawn="1"/>
          </p:nvSpPr>
          <p:spPr>
            <a:xfrm>
              <a:off x="-96507" y="2711167"/>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grpSp>
        <p:nvGrpSpPr>
          <p:cNvPr id="33" name="Gruppieren 32">
            <a:extLst>
              <a:ext uri="{FF2B5EF4-FFF2-40B4-BE49-F238E27FC236}">
                <a16:creationId xmlns:a16="http://schemas.microsoft.com/office/drawing/2014/main" id="{5EC5B3E5-86C1-4027-A74F-789345DFA684}"/>
              </a:ext>
            </a:extLst>
          </p:cNvPr>
          <p:cNvGrpSpPr/>
          <p:nvPr userDrawn="1"/>
        </p:nvGrpSpPr>
        <p:grpSpPr>
          <a:xfrm rot="16200000">
            <a:off x="5752963" y="-299136"/>
            <a:ext cx="333375" cy="136804"/>
            <a:chOff x="-133350" y="2711171"/>
            <a:chExt cx="333375" cy="136804"/>
          </a:xfrm>
        </p:grpSpPr>
        <p:cxnSp>
          <p:nvCxnSpPr>
            <p:cNvPr id="34" name="Gerader Verbinder 33">
              <a:extLst>
                <a:ext uri="{FF2B5EF4-FFF2-40B4-BE49-F238E27FC236}">
                  <a16:creationId xmlns:a16="http://schemas.microsoft.com/office/drawing/2014/main" id="{7B62256D-25C9-4899-8A3A-7970EB4706F6}"/>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9A2699B-FFE8-4320-BD7A-68D214D9A58B}"/>
                </a:ext>
              </a:extLst>
            </p:cNvPr>
            <p:cNvSpPr txBox="1"/>
            <p:nvPr userDrawn="1"/>
          </p:nvSpPr>
          <p:spPr>
            <a:xfrm>
              <a:off x="-96504" y="271117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grpSp>
        <p:nvGrpSpPr>
          <p:cNvPr id="14" name="Gruppieren 13">
            <a:extLst>
              <a:ext uri="{FF2B5EF4-FFF2-40B4-BE49-F238E27FC236}">
                <a16:creationId xmlns:a16="http://schemas.microsoft.com/office/drawing/2014/main" id="{11A9EBBA-C118-4592-8B41-99FA797C19C4}"/>
              </a:ext>
            </a:extLst>
          </p:cNvPr>
          <p:cNvGrpSpPr/>
          <p:nvPr userDrawn="1"/>
        </p:nvGrpSpPr>
        <p:grpSpPr>
          <a:xfrm>
            <a:off x="6203950" y="-397424"/>
            <a:ext cx="124906" cy="333375"/>
            <a:chOff x="6416680" y="-397424"/>
            <a:chExt cx="124906" cy="333375"/>
          </a:xfrm>
        </p:grpSpPr>
        <p:cxnSp>
          <p:nvCxnSpPr>
            <p:cNvPr id="37" name="Gerader Verbinder 36">
              <a:extLst>
                <a:ext uri="{FF2B5EF4-FFF2-40B4-BE49-F238E27FC236}">
                  <a16:creationId xmlns:a16="http://schemas.microsoft.com/office/drawing/2014/main" id="{45C123C4-4121-4372-95DF-DC232FC6A3E1}"/>
                </a:ext>
              </a:extLst>
            </p:cNvPr>
            <p:cNvCxnSpPr>
              <a:cxnSpLocks/>
            </p:cNvCxnSpPr>
            <p:nvPr userDrawn="1"/>
          </p:nvCxnSpPr>
          <p:spPr>
            <a:xfrm rot="16200000">
              <a:off x="624999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10C304B0-38F3-48B3-A23F-BE3EEAF774D6}"/>
                </a:ext>
              </a:extLst>
            </p:cNvPr>
            <p:cNvSpPr txBox="1"/>
            <p:nvPr userDrawn="1"/>
          </p:nvSpPr>
          <p:spPr>
            <a:xfrm rot="16200000">
              <a:off x="6349289" y="-293191"/>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00,30</a:t>
              </a:r>
            </a:p>
          </p:txBody>
        </p:sp>
      </p:grpSp>
      <p:cxnSp>
        <p:nvCxnSpPr>
          <p:cNvPr id="40" name="Gerader Verbinder 39">
            <a:extLst>
              <a:ext uri="{FF2B5EF4-FFF2-40B4-BE49-F238E27FC236}">
                <a16:creationId xmlns:a16="http://schemas.microsoft.com/office/drawing/2014/main" id="{EA609601-D94C-4D05-A7EF-EBA9D6ACA000}"/>
              </a:ext>
            </a:extLst>
          </p:cNvPr>
          <p:cNvCxnSpPr>
            <a:cxnSpLocks/>
          </p:cNvCxnSpPr>
          <p:nvPr userDrawn="1"/>
        </p:nvCxnSpPr>
        <p:spPr>
          <a:xfrm rot="16200000">
            <a:off x="5929313" y="-230736"/>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E2CEB042-C849-4BE4-A0F0-03828777E713}"/>
              </a:ext>
            </a:extLst>
          </p:cNvPr>
          <p:cNvGrpSpPr/>
          <p:nvPr userDrawn="1"/>
        </p:nvGrpSpPr>
        <p:grpSpPr>
          <a:xfrm rot="16200000">
            <a:off x="11447325" y="-299139"/>
            <a:ext cx="333375" cy="136800"/>
            <a:chOff x="-133350" y="2711175"/>
            <a:chExt cx="333375" cy="136800"/>
          </a:xfrm>
        </p:grpSpPr>
        <p:cxnSp>
          <p:nvCxnSpPr>
            <p:cNvPr id="42" name="Gerader Verbinder 41">
              <a:extLst>
                <a:ext uri="{FF2B5EF4-FFF2-40B4-BE49-F238E27FC236}">
                  <a16:creationId xmlns:a16="http://schemas.microsoft.com/office/drawing/2014/main" id="{A58E387D-7C2C-4001-94B6-8372A7A13059}"/>
                </a:ext>
              </a:extLst>
            </p:cNvPr>
            <p:cNvCxnSpPr>
              <a:cxnSpLocks/>
            </p:cNvCxnSpPr>
            <p:nvPr userDrawn="1"/>
          </p:nvCxnSpPr>
          <p:spPr>
            <a:xfrm>
              <a:off x="-133350" y="2847975"/>
              <a:ext cx="3333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29EC0E69-66B7-4E97-B0AC-9CFA0DDEC604}"/>
                </a:ext>
              </a:extLst>
            </p:cNvPr>
            <p:cNvSpPr txBox="1"/>
            <p:nvPr userDrawn="1"/>
          </p:nvSpPr>
          <p:spPr>
            <a:xfrm>
              <a:off x="-96501" y="2711175"/>
              <a:ext cx="259687" cy="124906"/>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de-DE" sz="800" b="0" i="0" u="none" strike="noStrike" kern="1200" cap="none" spc="0" normalizeH="0" baseline="0" noProof="0" dirty="0">
                  <a:ln>
                    <a:noFill/>
                  </a:ln>
                  <a:solidFill>
                    <a:schemeClr val="accent6"/>
                  </a:solidFill>
                  <a:effectLst/>
                  <a:uLnTx/>
                  <a:uFillTx/>
                  <a:latin typeface="Arial"/>
                  <a:ea typeface="+mn-ea"/>
                  <a:cs typeface="+mn-cs"/>
                </a:rPr>
                <a:t>15,50</a:t>
              </a:r>
            </a:p>
          </p:txBody>
        </p:sp>
      </p:grpSp>
      <p:sp>
        <p:nvSpPr>
          <p:cNvPr id="44" name="Freihandform: Form 43">
            <a:extLst>
              <a:ext uri="{FF2B5EF4-FFF2-40B4-BE49-F238E27FC236}">
                <a16:creationId xmlns:a16="http://schemas.microsoft.com/office/drawing/2014/main" id="{14D59EEC-E0BA-43F5-BBC0-E623BF3D0A64}"/>
              </a:ext>
            </a:extLst>
          </p:cNvPr>
          <p:cNvSpPr>
            <a:spLocks noChangeAspect="1"/>
          </p:cNvSpPr>
          <p:nvPr userDrawn="1"/>
        </p:nvSpPr>
        <p:spPr>
          <a:xfrm>
            <a:off x="10596063" y="299346"/>
            <a:ext cx="1080000" cy="412328"/>
          </a:xfrm>
          <a:custGeom>
            <a:avLst/>
            <a:gdLst>
              <a:gd name="connsiteX0" fmla="*/ 0 w 4797018"/>
              <a:gd name="connsiteY0" fmla="*/ 170736 h 1831428"/>
              <a:gd name="connsiteX1" fmla="*/ 92812 w 4797018"/>
              <a:gd name="connsiteY1" fmla="*/ 77924 h 1831428"/>
              <a:gd name="connsiteX2" fmla="*/ 92812 w 4797018"/>
              <a:gd name="connsiteY2" fmla="*/ 1763373 h 1831428"/>
              <a:gd name="connsiteX3" fmla="*/ 0 w 4797018"/>
              <a:gd name="connsiteY3" fmla="*/ 1763373 h 1831428"/>
              <a:gd name="connsiteX4" fmla="*/ 0 w 4797018"/>
              <a:gd name="connsiteY4" fmla="*/ 170736 h 1831428"/>
              <a:gd name="connsiteX5" fmla="*/ 278425 w 4797018"/>
              <a:gd name="connsiteY5" fmla="*/ 92812 h 1831428"/>
              <a:gd name="connsiteX6" fmla="*/ 1392136 w 4797018"/>
              <a:gd name="connsiteY6" fmla="*/ 92812 h 1831428"/>
              <a:gd name="connsiteX7" fmla="*/ 1392136 w 4797018"/>
              <a:gd name="connsiteY7" fmla="*/ 0 h 1831428"/>
              <a:gd name="connsiteX8" fmla="*/ 185614 w 4797018"/>
              <a:gd name="connsiteY8" fmla="*/ 0 h 1831428"/>
              <a:gd name="connsiteX9" fmla="*/ 185614 w 4797018"/>
              <a:gd name="connsiteY9" fmla="*/ 1113701 h 1831428"/>
              <a:gd name="connsiteX10" fmla="*/ 1210723 w 4797018"/>
              <a:gd name="connsiteY10" fmla="*/ 1113701 h 1831428"/>
              <a:gd name="connsiteX11" fmla="*/ 1210723 w 4797018"/>
              <a:gd name="connsiteY11" fmla="*/ 1020899 h 1831428"/>
              <a:gd name="connsiteX12" fmla="*/ 278425 w 4797018"/>
              <a:gd name="connsiteY12" fmla="*/ 1020899 h 1831428"/>
              <a:gd name="connsiteX13" fmla="*/ 278425 w 4797018"/>
              <a:gd name="connsiteY13" fmla="*/ 92812 h 1831428"/>
              <a:gd name="connsiteX14" fmla="*/ 1350464 w 4797018"/>
              <a:gd name="connsiteY14" fmla="*/ 835285 h 1831428"/>
              <a:gd name="connsiteX15" fmla="*/ 464048 w 4797018"/>
              <a:gd name="connsiteY15" fmla="*/ 835285 h 1831428"/>
              <a:gd name="connsiteX16" fmla="*/ 464048 w 4797018"/>
              <a:gd name="connsiteY16" fmla="*/ 464048 h 1831428"/>
              <a:gd name="connsiteX17" fmla="*/ 1222124 w 4797018"/>
              <a:gd name="connsiteY17" fmla="*/ 464048 h 1831428"/>
              <a:gd name="connsiteX18" fmla="*/ 1314926 w 4797018"/>
              <a:gd name="connsiteY18" fmla="*/ 371237 h 1831428"/>
              <a:gd name="connsiteX19" fmla="*/ 464048 w 4797018"/>
              <a:gd name="connsiteY19" fmla="*/ 371237 h 1831428"/>
              <a:gd name="connsiteX20" fmla="*/ 464048 w 4797018"/>
              <a:gd name="connsiteY20" fmla="*/ 278425 h 1831428"/>
              <a:gd name="connsiteX21" fmla="*/ 1392146 w 4797018"/>
              <a:gd name="connsiteY21" fmla="*/ 278425 h 1831428"/>
              <a:gd name="connsiteX22" fmla="*/ 1392146 w 4797018"/>
              <a:gd name="connsiteY22" fmla="*/ 185614 h 1831428"/>
              <a:gd name="connsiteX23" fmla="*/ 371237 w 4797018"/>
              <a:gd name="connsiteY23" fmla="*/ 185614 h 1831428"/>
              <a:gd name="connsiteX24" fmla="*/ 371237 w 4797018"/>
              <a:gd name="connsiteY24" fmla="*/ 928087 h 1831428"/>
              <a:gd name="connsiteX25" fmla="*/ 1258872 w 4797018"/>
              <a:gd name="connsiteY25" fmla="*/ 928087 h 1831428"/>
              <a:gd name="connsiteX26" fmla="*/ 1350464 w 4797018"/>
              <a:gd name="connsiteY26" fmla="*/ 835285 h 1831428"/>
              <a:gd name="connsiteX27" fmla="*/ 185614 w 4797018"/>
              <a:gd name="connsiteY27" fmla="*/ 1763373 h 1831428"/>
              <a:gd name="connsiteX28" fmla="*/ 278425 w 4797018"/>
              <a:gd name="connsiteY28" fmla="*/ 1763373 h 1831428"/>
              <a:gd name="connsiteX29" fmla="*/ 278425 w 4797018"/>
              <a:gd name="connsiteY29" fmla="*/ 1299324 h 1831428"/>
              <a:gd name="connsiteX30" fmla="*/ 371237 w 4797018"/>
              <a:gd name="connsiteY30" fmla="*/ 1299324 h 1831428"/>
              <a:gd name="connsiteX31" fmla="*/ 371237 w 4797018"/>
              <a:gd name="connsiteY31" fmla="*/ 1685449 h 1831428"/>
              <a:gd name="connsiteX32" fmla="*/ 464039 w 4797018"/>
              <a:gd name="connsiteY32" fmla="*/ 1592647 h 1831428"/>
              <a:gd name="connsiteX33" fmla="*/ 464039 w 4797018"/>
              <a:gd name="connsiteY33" fmla="*/ 1299324 h 1831428"/>
              <a:gd name="connsiteX34" fmla="*/ 1210723 w 4797018"/>
              <a:gd name="connsiteY34" fmla="*/ 1299324 h 1831428"/>
              <a:gd name="connsiteX35" fmla="*/ 1210723 w 4797018"/>
              <a:gd name="connsiteY35" fmla="*/ 1206522 h 1831428"/>
              <a:gd name="connsiteX36" fmla="*/ 185614 w 4797018"/>
              <a:gd name="connsiteY36" fmla="*/ 1206522 h 1831428"/>
              <a:gd name="connsiteX37" fmla="*/ 185614 w 4797018"/>
              <a:gd name="connsiteY37" fmla="*/ 1763373 h 1831428"/>
              <a:gd name="connsiteX38" fmla="*/ 4704207 w 4797018"/>
              <a:gd name="connsiteY38" fmla="*/ 0 h 1831428"/>
              <a:gd name="connsiteX39" fmla="*/ 4704207 w 4797018"/>
              <a:gd name="connsiteY39" fmla="*/ 1067314 h 1831428"/>
              <a:gd name="connsiteX40" fmla="*/ 4334837 w 4797018"/>
              <a:gd name="connsiteY40" fmla="*/ 1692688 h 1831428"/>
              <a:gd name="connsiteX41" fmla="*/ 4332742 w 4797018"/>
              <a:gd name="connsiteY41" fmla="*/ 1689954 h 1831428"/>
              <a:gd name="connsiteX42" fmla="*/ 4611405 w 4797018"/>
              <a:gd name="connsiteY42" fmla="*/ 1158564 h 1831428"/>
              <a:gd name="connsiteX43" fmla="*/ 4611405 w 4797018"/>
              <a:gd name="connsiteY43" fmla="*/ 0 h 1831428"/>
              <a:gd name="connsiteX44" fmla="*/ 4518594 w 4797018"/>
              <a:gd name="connsiteY44" fmla="*/ 0 h 1831428"/>
              <a:gd name="connsiteX45" fmla="*/ 4518594 w 4797018"/>
              <a:gd name="connsiteY45" fmla="*/ 1157021 h 1831428"/>
              <a:gd name="connsiteX46" fmla="*/ 3915337 w 4797018"/>
              <a:gd name="connsiteY46" fmla="*/ 1740170 h 1831428"/>
              <a:gd name="connsiteX47" fmla="*/ 3312081 w 4797018"/>
              <a:gd name="connsiteY47" fmla="*/ 1157021 h 1831428"/>
              <a:gd name="connsiteX48" fmla="*/ 3312081 w 4797018"/>
              <a:gd name="connsiteY48" fmla="*/ 77924 h 1831428"/>
              <a:gd name="connsiteX49" fmla="*/ 3219269 w 4797018"/>
              <a:gd name="connsiteY49" fmla="*/ 170736 h 1831428"/>
              <a:gd name="connsiteX50" fmla="*/ 3219269 w 4797018"/>
              <a:gd name="connsiteY50" fmla="*/ 1158564 h 1831428"/>
              <a:gd name="connsiteX51" fmla="*/ 3915337 w 4797018"/>
              <a:gd name="connsiteY51" fmla="*/ 1831429 h 1831428"/>
              <a:gd name="connsiteX52" fmla="*/ 4008139 w 4797018"/>
              <a:gd name="connsiteY52" fmla="*/ 1831429 h 1831428"/>
              <a:gd name="connsiteX53" fmla="*/ 4797019 w 4797018"/>
              <a:gd name="connsiteY53" fmla="*/ 1068667 h 1831428"/>
              <a:gd name="connsiteX54" fmla="*/ 4797019 w 4797018"/>
              <a:gd name="connsiteY54" fmla="*/ 0 h 1831428"/>
              <a:gd name="connsiteX55" fmla="*/ 4704207 w 4797018"/>
              <a:gd name="connsiteY55" fmla="*/ 0 h 1831428"/>
              <a:gd name="connsiteX56" fmla="*/ 3915328 w 4797018"/>
              <a:gd name="connsiteY56" fmla="*/ 1647358 h 1831428"/>
              <a:gd name="connsiteX57" fmla="*/ 4425773 w 4797018"/>
              <a:gd name="connsiteY57" fmla="*/ 1157021 h 1831428"/>
              <a:gd name="connsiteX58" fmla="*/ 4425782 w 4797018"/>
              <a:gd name="connsiteY58" fmla="*/ 1157021 h 1831428"/>
              <a:gd name="connsiteX59" fmla="*/ 4425782 w 4797018"/>
              <a:gd name="connsiteY59" fmla="*/ 77924 h 1831428"/>
              <a:gd name="connsiteX60" fmla="*/ 4332970 w 4797018"/>
              <a:gd name="connsiteY60" fmla="*/ 170736 h 1831428"/>
              <a:gd name="connsiteX61" fmla="*/ 4332970 w 4797018"/>
              <a:gd name="connsiteY61" fmla="*/ 1067305 h 1831428"/>
              <a:gd name="connsiteX62" fmla="*/ 4008130 w 4797018"/>
              <a:gd name="connsiteY62" fmla="*/ 1368933 h 1831428"/>
              <a:gd name="connsiteX63" fmla="*/ 3683298 w 4797018"/>
              <a:gd name="connsiteY63" fmla="*/ 1067305 h 1831428"/>
              <a:gd name="connsiteX64" fmla="*/ 3683289 w 4797018"/>
              <a:gd name="connsiteY64" fmla="*/ 0 h 1831428"/>
              <a:gd name="connsiteX65" fmla="*/ 3590487 w 4797018"/>
              <a:gd name="connsiteY65" fmla="*/ 0 h 1831428"/>
              <a:gd name="connsiteX66" fmla="*/ 3590487 w 4797018"/>
              <a:gd name="connsiteY66" fmla="*/ 1067305 h 1831428"/>
              <a:gd name="connsiteX67" fmla="*/ 4008130 w 4797018"/>
              <a:gd name="connsiteY67" fmla="*/ 1461745 h 1831428"/>
              <a:gd name="connsiteX68" fmla="*/ 4294699 w 4797018"/>
              <a:gd name="connsiteY68" fmla="*/ 1333129 h 1831428"/>
              <a:gd name="connsiteX69" fmla="*/ 4296785 w 4797018"/>
              <a:gd name="connsiteY69" fmla="*/ 1335862 h 1831428"/>
              <a:gd name="connsiteX70" fmla="*/ 3915328 w 4797018"/>
              <a:gd name="connsiteY70" fmla="*/ 1554556 h 1831428"/>
              <a:gd name="connsiteX71" fmla="*/ 3497742 w 4797018"/>
              <a:gd name="connsiteY71" fmla="*/ 1160116 h 1831428"/>
              <a:gd name="connsiteX72" fmla="*/ 3497685 w 4797018"/>
              <a:gd name="connsiteY72" fmla="*/ 1160116 h 1831428"/>
              <a:gd name="connsiteX73" fmla="*/ 3497685 w 4797018"/>
              <a:gd name="connsiteY73" fmla="*/ 0 h 1831428"/>
              <a:gd name="connsiteX74" fmla="*/ 3404873 w 4797018"/>
              <a:gd name="connsiteY74" fmla="*/ 0 h 1831428"/>
              <a:gd name="connsiteX75" fmla="*/ 3404873 w 4797018"/>
              <a:gd name="connsiteY75" fmla="*/ 1160107 h 1831428"/>
              <a:gd name="connsiteX76" fmla="*/ 3404921 w 4797018"/>
              <a:gd name="connsiteY76" fmla="*/ 1160107 h 1831428"/>
              <a:gd name="connsiteX77" fmla="*/ 3915328 w 4797018"/>
              <a:gd name="connsiteY77" fmla="*/ 1647358 h 1831428"/>
              <a:gd name="connsiteX78" fmla="*/ 1852984 w 4797018"/>
              <a:gd name="connsiteY78" fmla="*/ 1206522 h 1831428"/>
              <a:gd name="connsiteX79" fmla="*/ 1618288 w 4797018"/>
              <a:gd name="connsiteY79" fmla="*/ 1763373 h 1831428"/>
              <a:gd name="connsiteX80" fmla="*/ 1711119 w 4797018"/>
              <a:gd name="connsiteY80" fmla="*/ 1763363 h 1831428"/>
              <a:gd name="connsiteX81" fmla="*/ 1711100 w 4797018"/>
              <a:gd name="connsiteY81" fmla="*/ 1763373 h 1831428"/>
              <a:gd name="connsiteX82" fmla="*/ 1711119 w 4797018"/>
              <a:gd name="connsiteY82" fmla="*/ 1763373 h 1831428"/>
              <a:gd name="connsiteX83" fmla="*/ 1828448 w 4797018"/>
              <a:gd name="connsiteY83" fmla="*/ 1484948 h 1831428"/>
              <a:gd name="connsiteX84" fmla="*/ 2614774 w 4797018"/>
              <a:gd name="connsiteY84" fmla="*/ 1484948 h 1831428"/>
              <a:gd name="connsiteX85" fmla="*/ 2732018 w 4797018"/>
              <a:gd name="connsiteY85" fmla="*/ 1763373 h 1831428"/>
              <a:gd name="connsiteX86" fmla="*/ 2824820 w 4797018"/>
              <a:gd name="connsiteY86" fmla="*/ 1763373 h 1831428"/>
              <a:gd name="connsiteX87" fmla="*/ 2668515 w 4797018"/>
              <a:gd name="connsiteY87" fmla="*/ 1392136 h 1831428"/>
              <a:gd name="connsiteX88" fmla="*/ 1867567 w 4797018"/>
              <a:gd name="connsiteY88" fmla="*/ 1392136 h 1831428"/>
              <a:gd name="connsiteX89" fmla="*/ 1906676 w 4797018"/>
              <a:gd name="connsiteY89" fmla="*/ 1299324 h 1831428"/>
              <a:gd name="connsiteX90" fmla="*/ 2722236 w 4797018"/>
              <a:gd name="connsiteY90" fmla="*/ 1299324 h 1831428"/>
              <a:gd name="connsiteX91" fmla="*/ 2917632 w 4797018"/>
              <a:gd name="connsiteY91" fmla="*/ 1763373 h 1831428"/>
              <a:gd name="connsiteX92" fmla="*/ 3010443 w 4797018"/>
              <a:gd name="connsiteY92" fmla="*/ 1763373 h 1831428"/>
              <a:gd name="connsiteX93" fmla="*/ 2775976 w 4797018"/>
              <a:gd name="connsiteY93" fmla="*/ 1206522 h 1831428"/>
              <a:gd name="connsiteX94" fmla="*/ 1852984 w 4797018"/>
              <a:gd name="connsiteY94" fmla="*/ 1206522 h 1831428"/>
              <a:gd name="connsiteX95" fmla="*/ 1989544 w 4797018"/>
              <a:gd name="connsiteY95" fmla="*/ 0 h 1831428"/>
              <a:gd name="connsiteX96" fmla="*/ 1307459 w 4797018"/>
              <a:gd name="connsiteY96" fmla="*/ 1617898 h 1831428"/>
              <a:gd name="connsiteX97" fmla="*/ 1366533 w 4797018"/>
              <a:gd name="connsiteY97" fmla="*/ 1698098 h 1831428"/>
              <a:gd name="connsiteX98" fmla="*/ 2082356 w 4797018"/>
              <a:gd name="connsiteY98" fmla="*/ 0 h 1831428"/>
              <a:gd name="connsiteX99" fmla="*/ 1989544 w 4797018"/>
              <a:gd name="connsiteY99" fmla="*/ 0 h 1831428"/>
              <a:gd name="connsiteX100" fmla="*/ 2360771 w 4797018"/>
              <a:gd name="connsiteY100" fmla="*/ 0 h 1831428"/>
              <a:gd name="connsiteX101" fmla="*/ 3075708 w 4797018"/>
              <a:gd name="connsiteY101" fmla="*/ 1698098 h 1831428"/>
              <a:gd name="connsiteX102" fmla="*/ 3134639 w 4797018"/>
              <a:gd name="connsiteY102" fmla="*/ 1617898 h 1831428"/>
              <a:gd name="connsiteX103" fmla="*/ 2453592 w 4797018"/>
              <a:gd name="connsiteY103" fmla="*/ 0 h 1831428"/>
              <a:gd name="connsiteX104" fmla="*/ 2360771 w 4797018"/>
              <a:gd name="connsiteY104" fmla="*/ 0 h 1831428"/>
              <a:gd name="connsiteX105" fmla="*/ 1799101 w 4797018"/>
              <a:gd name="connsiteY105" fmla="*/ 1113711 h 1831428"/>
              <a:gd name="connsiteX106" fmla="*/ 1524610 w 4797018"/>
              <a:gd name="connsiteY106" fmla="*/ 1763373 h 1831428"/>
              <a:gd name="connsiteX107" fmla="*/ 1431798 w 4797018"/>
              <a:gd name="connsiteY107" fmla="*/ 1763373 h 1831428"/>
              <a:gd name="connsiteX108" fmla="*/ 2128761 w 4797018"/>
              <a:gd name="connsiteY108" fmla="*/ 110195 h 1831428"/>
              <a:gd name="connsiteX109" fmla="*/ 2512219 w 4797018"/>
              <a:gd name="connsiteY109" fmla="*/ 1020899 h 1831428"/>
              <a:gd name="connsiteX110" fmla="*/ 2605021 w 4797018"/>
              <a:gd name="connsiteY110" fmla="*/ 1020899 h 1831428"/>
              <a:gd name="connsiteX111" fmla="*/ 2175158 w 4797018"/>
              <a:gd name="connsiteY111" fmla="*/ 0 h 1831428"/>
              <a:gd name="connsiteX112" fmla="*/ 2267969 w 4797018"/>
              <a:gd name="connsiteY112" fmla="*/ 0 h 1831428"/>
              <a:gd name="connsiteX113" fmla="*/ 2736895 w 4797018"/>
              <a:gd name="connsiteY113" fmla="*/ 1113701 h 1831428"/>
              <a:gd name="connsiteX114" fmla="*/ 1799101 w 4797018"/>
              <a:gd name="connsiteY114" fmla="*/ 1113701 h 1831428"/>
              <a:gd name="connsiteX115" fmla="*/ 2221802 w 4797018"/>
              <a:gd name="connsiteY115" fmla="*/ 551602 h 1831428"/>
              <a:gd name="connsiteX116" fmla="*/ 2024015 w 4797018"/>
              <a:gd name="connsiteY116" fmla="*/ 1020899 h 1831428"/>
              <a:gd name="connsiteX117" fmla="*/ 2419398 w 4797018"/>
              <a:gd name="connsiteY117" fmla="*/ 1020899 h 1831428"/>
              <a:gd name="connsiteX118" fmla="*/ 2221802 w 4797018"/>
              <a:gd name="connsiteY118" fmla="*/ 551602 h 1831428"/>
              <a:gd name="connsiteX119" fmla="*/ 1838163 w 4797018"/>
              <a:gd name="connsiteY119" fmla="*/ 1020899 h 1831428"/>
              <a:gd name="connsiteX120" fmla="*/ 1931213 w 4797018"/>
              <a:gd name="connsiteY120" fmla="*/ 1020899 h 1831428"/>
              <a:gd name="connsiteX121" fmla="*/ 2175415 w 4797018"/>
              <a:gd name="connsiteY121" fmla="*/ 441436 h 1831428"/>
              <a:gd name="connsiteX122" fmla="*/ 2128942 w 4797018"/>
              <a:gd name="connsiteY122" fmla="*/ 331070 h 1831428"/>
              <a:gd name="connsiteX123" fmla="*/ 1838163 w 4797018"/>
              <a:gd name="connsiteY123" fmla="*/ 1020899 h 18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797018" h="1831428">
                <a:moveTo>
                  <a:pt x="0" y="170736"/>
                </a:moveTo>
                <a:lnTo>
                  <a:pt x="92812" y="77924"/>
                </a:lnTo>
                <a:lnTo>
                  <a:pt x="92812" y="1763373"/>
                </a:lnTo>
                <a:lnTo>
                  <a:pt x="0" y="1763373"/>
                </a:lnTo>
                <a:lnTo>
                  <a:pt x="0" y="170736"/>
                </a:lnTo>
                <a:close/>
                <a:moveTo>
                  <a:pt x="278425" y="92812"/>
                </a:moveTo>
                <a:lnTo>
                  <a:pt x="1392136" y="92812"/>
                </a:lnTo>
                <a:lnTo>
                  <a:pt x="1392136" y="0"/>
                </a:lnTo>
                <a:lnTo>
                  <a:pt x="185614" y="0"/>
                </a:lnTo>
                <a:lnTo>
                  <a:pt x="185614" y="1113701"/>
                </a:lnTo>
                <a:lnTo>
                  <a:pt x="1210723" y="1113701"/>
                </a:lnTo>
                <a:lnTo>
                  <a:pt x="1210723" y="1020899"/>
                </a:lnTo>
                <a:lnTo>
                  <a:pt x="278425" y="1020899"/>
                </a:lnTo>
                <a:lnTo>
                  <a:pt x="278425" y="92812"/>
                </a:lnTo>
                <a:close/>
                <a:moveTo>
                  <a:pt x="1350464" y="835285"/>
                </a:moveTo>
                <a:lnTo>
                  <a:pt x="464048" y="835285"/>
                </a:lnTo>
                <a:lnTo>
                  <a:pt x="464048" y="464048"/>
                </a:lnTo>
                <a:lnTo>
                  <a:pt x="1222124" y="464048"/>
                </a:lnTo>
                <a:lnTo>
                  <a:pt x="1314926" y="371237"/>
                </a:lnTo>
                <a:lnTo>
                  <a:pt x="464048" y="371237"/>
                </a:lnTo>
                <a:lnTo>
                  <a:pt x="464048" y="278425"/>
                </a:lnTo>
                <a:lnTo>
                  <a:pt x="1392146" y="278425"/>
                </a:lnTo>
                <a:lnTo>
                  <a:pt x="1392146" y="185614"/>
                </a:lnTo>
                <a:lnTo>
                  <a:pt x="371237" y="185614"/>
                </a:lnTo>
                <a:lnTo>
                  <a:pt x="371237" y="928087"/>
                </a:lnTo>
                <a:lnTo>
                  <a:pt x="1258872" y="928087"/>
                </a:lnTo>
                <a:lnTo>
                  <a:pt x="1350464" y="835285"/>
                </a:lnTo>
                <a:close/>
                <a:moveTo>
                  <a:pt x="185614" y="1763373"/>
                </a:moveTo>
                <a:lnTo>
                  <a:pt x="278425" y="1763373"/>
                </a:lnTo>
                <a:lnTo>
                  <a:pt x="278425" y="1299324"/>
                </a:lnTo>
                <a:lnTo>
                  <a:pt x="371237" y="1299324"/>
                </a:lnTo>
                <a:lnTo>
                  <a:pt x="371237" y="1685449"/>
                </a:lnTo>
                <a:lnTo>
                  <a:pt x="464039" y="1592647"/>
                </a:lnTo>
                <a:lnTo>
                  <a:pt x="464039" y="1299324"/>
                </a:lnTo>
                <a:lnTo>
                  <a:pt x="1210723" y="1299324"/>
                </a:lnTo>
                <a:lnTo>
                  <a:pt x="1210723" y="1206522"/>
                </a:lnTo>
                <a:lnTo>
                  <a:pt x="185614" y="1206522"/>
                </a:lnTo>
                <a:lnTo>
                  <a:pt x="185614" y="1763373"/>
                </a:lnTo>
                <a:close/>
                <a:moveTo>
                  <a:pt x="4704207" y="0"/>
                </a:moveTo>
                <a:lnTo>
                  <a:pt x="4704207" y="1067314"/>
                </a:lnTo>
                <a:cubicBezTo>
                  <a:pt x="4704207" y="1315669"/>
                  <a:pt x="4593393" y="1529039"/>
                  <a:pt x="4334837" y="1692688"/>
                </a:cubicBezTo>
                <a:lnTo>
                  <a:pt x="4332742" y="1689954"/>
                </a:lnTo>
                <a:cubicBezTo>
                  <a:pt x="4502639" y="1555213"/>
                  <a:pt x="4611405" y="1382144"/>
                  <a:pt x="4611405" y="1158564"/>
                </a:cubicBezTo>
                <a:lnTo>
                  <a:pt x="4611405" y="0"/>
                </a:lnTo>
                <a:lnTo>
                  <a:pt x="4518594" y="0"/>
                </a:lnTo>
                <a:lnTo>
                  <a:pt x="4518594" y="1157021"/>
                </a:lnTo>
                <a:cubicBezTo>
                  <a:pt x="4518594" y="1490196"/>
                  <a:pt x="4248512" y="1740170"/>
                  <a:pt x="3915337" y="1740170"/>
                </a:cubicBezTo>
                <a:cubicBezTo>
                  <a:pt x="3582162" y="1740170"/>
                  <a:pt x="3312081" y="1490186"/>
                  <a:pt x="3312081" y="1157021"/>
                </a:cubicBezTo>
                <a:lnTo>
                  <a:pt x="3312081" y="77924"/>
                </a:lnTo>
                <a:lnTo>
                  <a:pt x="3219269" y="170736"/>
                </a:lnTo>
                <a:lnTo>
                  <a:pt x="3219269" y="1158564"/>
                </a:lnTo>
                <a:cubicBezTo>
                  <a:pt x="3219269" y="1542993"/>
                  <a:pt x="3530908" y="1831429"/>
                  <a:pt x="3915337" y="1831429"/>
                </a:cubicBezTo>
                <a:cubicBezTo>
                  <a:pt x="3924233" y="1831429"/>
                  <a:pt x="4008139" y="1831429"/>
                  <a:pt x="4008139" y="1831429"/>
                </a:cubicBezTo>
                <a:cubicBezTo>
                  <a:pt x="4386691" y="1831429"/>
                  <a:pt x="4797019" y="1551870"/>
                  <a:pt x="4797019" y="1068667"/>
                </a:cubicBezTo>
                <a:cubicBezTo>
                  <a:pt x="4797019" y="1068210"/>
                  <a:pt x="4797019" y="0"/>
                  <a:pt x="4797019" y="0"/>
                </a:cubicBezTo>
                <a:lnTo>
                  <a:pt x="4704207" y="0"/>
                </a:lnTo>
                <a:close/>
                <a:moveTo>
                  <a:pt x="3915328" y="1647358"/>
                </a:moveTo>
                <a:cubicBezTo>
                  <a:pt x="4197077" y="1647358"/>
                  <a:pt x="4425515" y="1438694"/>
                  <a:pt x="4425773" y="1157021"/>
                </a:cubicBezTo>
                <a:lnTo>
                  <a:pt x="4425782" y="1157021"/>
                </a:lnTo>
                <a:lnTo>
                  <a:pt x="4425782" y="77924"/>
                </a:lnTo>
                <a:lnTo>
                  <a:pt x="4332970" y="170736"/>
                </a:lnTo>
                <a:lnTo>
                  <a:pt x="4332970" y="1067305"/>
                </a:lnTo>
                <a:cubicBezTo>
                  <a:pt x="4332970" y="1246699"/>
                  <a:pt x="4187533" y="1368933"/>
                  <a:pt x="4008130" y="1368933"/>
                </a:cubicBezTo>
                <a:cubicBezTo>
                  <a:pt x="3828736" y="1368933"/>
                  <a:pt x="3683298" y="1246699"/>
                  <a:pt x="3683298" y="1067305"/>
                </a:cubicBezTo>
                <a:lnTo>
                  <a:pt x="3683289" y="0"/>
                </a:lnTo>
                <a:lnTo>
                  <a:pt x="3590487" y="0"/>
                </a:lnTo>
                <a:lnTo>
                  <a:pt x="3590487" y="1067305"/>
                </a:lnTo>
                <a:cubicBezTo>
                  <a:pt x="3590487" y="1297962"/>
                  <a:pt x="3777472" y="1461745"/>
                  <a:pt x="4008130" y="1461745"/>
                </a:cubicBezTo>
                <a:cubicBezTo>
                  <a:pt x="4102446" y="1461745"/>
                  <a:pt x="4216937" y="1415148"/>
                  <a:pt x="4294699" y="1333129"/>
                </a:cubicBezTo>
                <a:lnTo>
                  <a:pt x="4296785" y="1335862"/>
                </a:lnTo>
                <a:cubicBezTo>
                  <a:pt x="4223881" y="1471070"/>
                  <a:pt x="4089102" y="1554556"/>
                  <a:pt x="3915328" y="1554556"/>
                </a:cubicBezTo>
                <a:cubicBezTo>
                  <a:pt x="3686090" y="1554556"/>
                  <a:pt x="3500009" y="1388593"/>
                  <a:pt x="3497742" y="1160116"/>
                </a:cubicBezTo>
                <a:lnTo>
                  <a:pt x="3497685" y="1160116"/>
                </a:lnTo>
                <a:lnTo>
                  <a:pt x="3497685" y="0"/>
                </a:lnTo>
                <a:lnTo>
                  <a:pt x="3404873" y="0"/>
                </a:lnTo>
                <a:lnTo>
                  <a:pt x="3404873" y="1160107"/>
                </a:lnTo>
                <a:lnTo>
                  <a:pt x="3404921" y="1160107"/>
                </a:lnTo>
                <a:cubicBezTo>
                  <a:pt x="3406855" y="1440218"/>
                  <a:pt x="3634616" y="1647358"/>
                  <a:pt x="3915328" y="1647358"/>
                </a:cubicBezTo>
                <a:close/>
                <a:moveTo>
                  <a:pt x="1852984" y="1206522"/>
                </a:moveTo>
                <a:lnTo>
                  <a:pt x="1618288" y="1763373"/>
                </a:lnTo>
                <a:lnTo>
                  <a:pt x="1711119" y="1763363"/>
                </a:lnTo>
                <a:lnTo>
                  <a:pt x="1711100" y="1763373"/>
                </a:lnTo>
                <a:lnTo>
                  <a:pt x="1711119" y="1763373"/>
                </a:lnTo>
                <a:lnTo>
                  <a:pt x="1828448" y="1484948"/>
                </a:lnTo>
                <a:lnTo>
                  <a:pt x="2614774" y="1484948"/>
                </a:lnTo>
                <a:lnTo>
                  <a:pt x="2732018" y="1763373"/>
                </a:lnTo>
                <a:lnTo>
                  <a:pt x="2824820" y="1763373"/>
                </a:lnTo>
                <a:lnTo>
                  <a:pt x="2668515" y="1392136"/>
                </a:lnTo>
                <a:lnTo>
                  <a:pt x="1867567" y="1392136"/>
                </a:lnTo>
                <a:lnTo>
                  <a:pt x="1906676" y="1299324"/>
                </a:lnTo>
                <a:lnTo>
                  <a:pt x="2722236" y="1299324"/>
                </a:lnTo>
                <a:lnTo>
                  <a:pt x="2917632" y="1763373"/>
                </a:lnTo>
                <a:lnTo>
                  <a:pt x="3010443" y="1763373"/>
                </a:lnTo>
                <a:lnTo>
                  <a:pt x="2775976" y="1206522"/>
                </a:lnTo>
                <a:lnTo>
                  <a:pt x="1852984" y="1206522"/>
                </a:lnTo>
                <a:close/>
                <a:moveTo>
                  <a:pt x="1989544" y="0"/>
                </a:moveTo>
                <a:lnTo>
                  <a:pt x="1307459" y="1617898"/>
                </a:lnTo>
                <a:lnTo>
                  <a:pt x="1366533" y="1698098"/>
                </a:lnTo>
                <a:lnTo>
                  <a:pt x="2082356" y="0"/>
                </a:lnTo>
                <a:lnTo>
                  <a:pt x="1989544" y="0"/>
                </a:lnTo>
                <a:close/>
                <a:moveTo>
                  <a:pt x="2360771" y="0"/>
                </a:moveTo>
                <a:lnTo>
                  <a:pt x="3075708" y="1698098"/>
                </a:lnTo>
                <a:lnTo>
                  <a:pt x="3134639" y="1617898"/>
                </a:lnTo>
                <a:lnTo>
                  <a:pt x="2453592" y="0"/>
                </a:lnTo>
                <a:lnTo>
                  <a:pt x="2360771" y="0"/>
                </a:lnTo>
                <a:close/>
                <a:moveTo>
                  <a:pt x="1799101" y="1113711"/>
                </a:moveTo>
                <a:lnTo>
                  <a:pt x="1524610" y="1763373"/>
                </a:lnTo>
                <a:lnTo>
                  <a:pt x="1431798" y="1763373"/>
                </a:lnTo>
                <a:lnTo>
                  <a:pt x="2128761" y="110195"/>
                </a:lnTo>
                <a:lnTo>
                  <a:pt x="2512219" y="1020899"/>
                </a:lnTo>
                <a:lnTo>
                  <a:pt x="2605021" y="1020899"/>
                </a:lnTo>
                <a:lnTo>
                  <a:pt x="2175158" y="0"/>
                </a:lnTo>
                <a:lnTo>
                  <a:pt x="2267969" y="0"/>
                </a:lnTo>
                <a:lnTo>
                  <a:pt x="2736895" y="1113701"/>
                </a:lnTo>
                <a:lnTo>
                  <a:pt x="1799101" y="1113701"/>
                </a:lnTo>
                <a:close/>
                <a:moveTo>
                  <a:pt x="2221802" y="551602"/>
                </a:moveTo>
                <a:lnTo>
                  <a:pt x="2024015" y="1020899"/>
                </a:lnTo>
                <a:lnTo>
                  <a:pt x="2419398" y="1020899"/>
                </a:lnTo>
                <a:lnTo>
                  <a:pt x="2221802" y="551602"/>
                </a:lnTo>
                <a:close/>
                <a:moveTo>
                  <a:pt x="1838163" y="1020899"/>
                </a:moveTo>
                <a:lnTo>
                  <a:pt x="1931213" y="1020899"/>
                </a:lnTo>
                <a:lnTo>
                  <a:pt x="2175415" y="441436"/>
                </a:lnTo>
                <a:lnTo>
                  <a:pt x="2128942" y="331070"/>
                </a:lnTo>
                <a:lnTo>
                  <a:pt x="1838163" y="1020899"/>
                </a:lnTo>
                <a:close/>
              </a:path>
            </a:pathLst>
          </a:custGeom>
          <a:solidFill>
            <a:srgbClr val="04316A"/>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5982480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Lst>
  <p:hf hdr="0"/>
  <p:txStyles>
    <p:titleStyle>
      <a:lvl1pPr algn="l" defTabSz="914400" rtl="0" eaLnBrk="1" latinLnBrk="0" hangingPunct="1">
        <a:lnSpc>
          <a:spcPct val="90000"/>
        </a:lnSpc>
        <a:spcBef>
          <a:spcPct val="0"/>
        </a:spcBef>
        <a:buNone/>
        <a:defRPr sz="2400" b="1" kern="1200">
          <a:solidFill>
            <a:schemeClr val="accent3"/>
          </a:solidFill>
          <a:latin typeface="+mj-lt"/>
          <a:ea typeface="+mj-ea"/>
          <a:cs typeface="+mj-cs"/>
        </a:defRPr>
      </a:lvl1pPr>
    </p:titleStyle>
    <p:body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55">
          <p15:clr>
            <a:srgbClr val="F26B43"/>
          </p15:clr>
        </p15:guide>
        <p15:guide id="5" orient="horz" pos="187">
          <p15:clr>
            <a:srgbClr val="F26B43"/>
          </p15:clr>
        </p15:guide>
        <p15:guide id="6" orient="horz" pos="799">
          <p15:clr>
            <a:srgbClr val="F26B43"/>
          </p15:clr>
        </p15:guide>
        <p15:guide id="7" orient="horz" pos="1026">
          <p15:clr>
            <a:srgbClr val="F26B43"/>
          </p15:clr>
        </p15:guide>
        <p15:guide id="8" orient="horz" pos="3906">
          <p15:clr>
            <a:srgbClr val="F26B43"/>
          </p15:clr>
        </p15:guide>
        <p15:guide id="9" orient="horz" pos="4178">
          <p15:clr>
            <a:srgbClr val="F26B43"/>
          </p15:clr>
        </p15:guide>
        <p15:guide id="10" pos="3908">
          <p15:clr>
            <a:srgbClr val="F26B43"/>
          </p15:clr>
        </p15:guide>
        <p15:guide id="11" pos="37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2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microsoft.com/office/2007/relationships/hdphoto" Target="../media/hdphoto7.wdp"/></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microsoft.com/office/2007/relationships/hdphoto" Target="../media/hdphoto9.wdp"/><Relationship Id="rId5" Type="http://schemas.openxmlformats.org/officeDocument/2006/relationships/image" Target="../media/image39.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41.png"/><Relationship Id="rId4" Type="http://schemas.microsoft.com/office/2007/relationships/hdphoto" Target="../media/hdphoto4.wdp"/><Relationship Id="rId9"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microsoft.com/office/2007/relationships/hdphoto" Target="../media/hdphoto14.wdp"/><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1.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microsoft.com/office/2007/relationships/hdphoto" Target="../media/hdphoto16.wdp"/><Relationship Id="rId5" Type="http://schemas.openxmlformats.org/officeDocument/2006/relationships/image" Target="../media/image45.png"/><Relationship Id="rId4" Type="http://schemas.microsoft.com/office/2007/relationships/hdphoto" Target="../media/hdphoto15.wdp"/><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BB19DF95-D0DC-403C-8DA6-0ED3DF8165F1}"/>
              </a:ext>
            </a:extLst>
          </p:cNvPr>
          <p:cNvSpPr>
            <a:spLocks noGrp="1"/>
          </p:cNvSpPr>
          <p:nvPr>
            <p:ph type="body" sz="quarter" idx="11"/>
          </p:nvPr>
        </p:nvSpPr>
        <p:spPr/>
        <p:txBody>
          <a:bodyPr/>
          <a:lstStyle/>
          <a:p>
            <a:endParaRPr lang="de-DE"/>
          </a:p>
        </p:txBody>
      </p:sp>
      <p:pic>
        <p:nvPicPr>
          <p:cNvPr id="14" name="Bildplatzhalter 13" descr="Ein Bild, das Text, Geschirr enthält.&#10;&#10;Automatisch generierte Beschreibung">
            <a:extLst>
              <a:ext uri="{FF2B5EF4-FFF2-40B4-BE49-F238E27FC236}">
                <a16:creationId xmlns:a16="http://schemas.microsoft.com/office/drawing/2014/main" id="{02E97C76-A4DB-4E4D-BDE5-C46A0BB87C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4" name="Titel 3">
            <a:extLst>
              <a:ext uri="{FF2B5EF4-FFF2-40B4-BE49-F238E27FC236}">
                <a16:creationId xmlns:a16="http://schemas.microsoft.com/office/drawing/2014/main" id="{4F67DDAB-A029-4F51-840C-C39A868CCDB6}"/>
              </a:ext>
            </a:extLst>
          </p:cNvPr>
          <p:cNvSpPr>
            <a:spLocks noGrp="1"/>
          </p:cNvSpPr>
          <p:nvPr>
            <p:ph type="title"/>
          </p:nvPr>
        </p:nvSpPr>
        <p:spPr>
          <a:xfrm>
            <a:off x="516000" y="2806053"/>
            <a:ext cx="6316227" cy="1245893"/>
          </a:xfrm>
        </p:spPr>
        <p:txBody>
          <a:bodyPr wrap="square">
            <a:normAutofit/>
          </a:bodyPr>
          <a:lstStyle/>
          <a:p>
            <a:r>
              <a:rPr lang="en-US" sz="2400" kern="1400" dirty="0">
                <a:effectLst/>
                <a:latin typeface="Corbel" panose="020B0503020204020204" pitchFamily="34" charset="0"/>
                <a:ea typeface="Times New Roman" panose="02020603050405020304" pitchFamily="18" charset="0"/>
                <a:cs typeface="Linux Biolinum"/>
              </a:rPr>
              <a:t>Design and evaluation of a Deep Learning approach to quantify immune cell infiltrates in volumetric autofluorescence image data</a:t>
            </a:r>
            <a:endParaRPr lang="de-DE" sz="8000" dirty="0"/>
          </a:p>
        </p:txBody>
      </p:sp>
      <p:sp>
        <p:nvSpPr>
          <p:cNvPr id="2" name="TextBox 1">
            <a:extLst>
              <a:ext uri="{FF2B5EF4-FFF2-40B4-BE49-F238E27FC236}">
                <a16:creationId xmlns:a16="http://schemas.microsoft.com/office/drawing/2014/main" id="{B8F55BBF-AFE7-D630-2DBB-84FB7656628F}"/>
              </a:ext>
            </a:extLst>
          </p:cNvPr>
          <p:cNvSpPr txBox="1"/>
          <p:nvPr/>
        </p:nvSpPr>
        <p:spPr>
          <a:xfrm>
            <a:off x="516000" y="5229225"/>
            <a:ext cx="8630450" cy="665310"/>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tx2"/>
                </a:solidFill>
                <a:effectLst/>
                <a:uLnTx/>
                <a:uFillTx/>
                <a:latin typeface="Arial"/>
                <a:ea typeface="+mn-ea"/>
                <a:cs typeface="+mn-cs"/>
              </a:rPr>
              <a:t>Master Thesis</a:t>
            </a:r>
          </a:p>
          <a:p>
            <a:pPr>
              <a:lnSpc>
                <a:spcPct val="105000"/>
              </a:lnSpc>
            </a:pPr>
            <a:r>
              <a:rPr lang="en-DE" sz="1600" dirty="0">
                <a:solidFill>
                  <a:schemeClr val="tx2"/>
                </a:solidFill>
                <a:latin typeface="Arial"/>
              </a:rPr>
              <a:t>Superviser: </a:t>
            </a:r>
            <a:r>
              <a:rPr lang="en-GB" sz="1600" dirty="0" err="1">
                <a:solidFill>
                  <a:schemeClr val="tx2"/>
                </a:solidFill>
                <a:latin typeface="Arial"/>
              </a:rPr>
              <a:t>Dr.</a:t>
            </a:r>
            <a:r>
              <a:rPr lang="en-GB" sz="1600" dirty="0">
                <a:solidFill>
                  <a:schemeClr val="tx2"/>
                </a:solidFill>
                <a:latin typeface="Arial"/>
              </a:rPr>
              <a:t> Sebastian Schürmann</a:t>
            </a:r>
          </a:p>
        </p:txBody>
      </p:sp>
      <p:sp>
        <p:nvSpPr>
          <p:cNvPr id="3" name="TextBox 2">
            <a:extLst>
              <a:ext uri="{FF2B5EF4-FFF2-40B4-BE49-F238E27FC236}">
                <a16:creationId xmlns:a16="http://schemas.microsoft.com/office/drawing/2014/main" id="{216EA0FD-A483-C18D-3B5F-546A7FD38EBC}"/>
              </a:ext>
            </a:extLst>
          </p:cNvPr>
          <p:cNvSpPr txBox="1"/>
          <p:nvPr/>
        </p:nvSpPr>
        <p:spPr>
          <a:xfrm>
            <a:off x="516000" y="4051946"/>
            <a:ext cx="1763303" cy="674544"/>
          </a:xfrm>
          <a:prstGeom prst="rect">
            <a:avLst/>
          </a:prstGeom>
          <a:noFill/>
        </p:spPr>
        <p:txBody>
          <a:bodyPr wrap="none" lIns="0" tIns="0" rIns="0" bIns="0" rtlCol="0">
            <a:spAutoFit/>
          </a:bodyPr>
          <a:lstStyle/>
          <a:p>
            <a:pPr>
              <a:lnSpc>
                <a:spcPct val="110000"/>
              </a:lnSpc>
              <a:spcAft>
                <a:spcPts val="1200"/>
              </a:spcAft>
            </a:pPr>
            <a:r>
              <a:rPr lang="en-DE" sz="1600" dirty="0">
                <a:solidFill>
                  <a:schemeClr val="tx2"/>
                </a:solidFill>
                <a:latin typeface="Arial"/>
              </a:rPr>
              <a:t>Dobrovolskii Sergei</a:t>
            </a:r>
            <a:endParaRPr kumimoji="0" lang="en-DE" sz="1600" b="0" i="0" u="none" strike="noStrike" kern="1200" cap="none" spc="0" normalizeH="0" baseline="0" noProof="0" dirty="0">
              <a:ln>
                <a:noFill/>
              </a:ln>
              <a:solidFill>
                <a:schemeClr val="tx2"/>
              </a:solidFill>
              <a:effectLst/>
              <a:uLnTx/>
              <a:uFillTx/>
              <a:latin typeface="Arial"/>
              <a:ea typeface="+mn-ea"/>
              <a:cs typeface="+mn-cs"/>
            </a:endParaRP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5354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478E3-7C51-BD3A-07C0-71CFF89769AC}"/>
              </a:ext>
            </a:extLst>
          </p:cNvPr>
          <p:cNvSpPr>
            <a:spLocks noGrp="1"/>
          </p:cNvSpPr>
          <p:nvPr>
            <p:ph type="dt" sz="half" idx="10"/>
          </p:nvPr>
        </p:nvSpPr>
        <p:spPr/>
        <p:txBody>
          <a:bodyPr/>
          <a:lstStyle/>
          <a:p>
            <a:fld id="{51704950-99D6-4949-85BD-354775283163}" type="datetime4">
              <a:rPr lang="de-DE" smtClean="0"/>
              <a:t>21. September 2022</a:t>
            </a:fld>
            <a:endParaRPr lang="de-DE" dirty="0"/>
          </a:p>
        </p:txBody>
      </p:sp>
      <p:sp>
        <p:nvSpPr>
          <p:cNvPr id="3" name="Footer Placeholder 2">
            <a:extLst>
              <a:ext uri="{FF2B5EF4-FFF2-40B4-BE49-F238E27FC236}">
                <a16:creationId xmlns:a16="http://schemas.microsoft.com/office/drawing/2014/main" id="{A2CAC665-5D28-CB80-19CC-D43B5D30B10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B897904A-03AB-9E21-159A-2C90E2E94EC3}"/>
              </a:ext>
            </a:extLst>
          </p:cNvPr>
          <p:cNvSpPr>
            <a:spLocks noGrp="1"/>
          </p:cNvSpPr>
          <p:nvPr>
            <p:ph type="sldNum" sz="quarter" idx="12"/>
          </p:nvPr>
        </p:nvSpPr>
        <p:spPr/>
        <p:txBody>
          <a:bodyPr/>
          <a:lstStyle/>
          <a:p>
            <a:fld id="{D949F9DF-37BD-4CD6-BF49-65BA579E1D7A}" type="slidenum">
              <a:rPr lang="de-DE" smtClean="0"/>
              <a:pPr/>
              <a:t>10</a:t>
            </a:fld>
            <a:endParaRPr lang="de-DE"/>
          </a:p>
        </p:txBody>
      </p:sp>
      <p:sp>
        <p:nvSpPr>
          <p:cNvPr id="6" name="Title 5">
            <a:extLst>
              <a:ext uri="{FF2B5EF4-FFF2-40B4-BE49-F238E27FC236}">
                <a16:creationId xmlns:a16="http://schemas.microsoft.com/office/drawing/2014/main" id="{71D8CF72-1DB6-A0B4-155E-10F3A35E7E32}"/>
              </a:ext>
            </a:extLst>
          </p:cNvPr>
          <p:cNvSpPr>
            <a:spLocks noGrp="1"/>
          </p:cNvSpPr>
          <p:nvPr>
            <p:ph type="title"/>
          </p:nvPr>
        </p:nvSpPr>
        <p:spPr/>
        <p:txBody>
          <a:bodyPr/>
          <a:lstStyle/>
          <a:p>
            <a:r>
              <a:rPr lang="en-US" dirty="0"/>
              <a:t>Aims</a:t>
            </a:r>
            <a:endParaRPr lang="en-DE" dirty="0"/>
          </a:p>
        </p:txBody>
      </p:sp>
      <p:sp>
        <p:nvSpPr>
          <p:cNvPr id="7" name="Text Placeholder 6">
            <a:extLst>
              <a:ext uri="{FF2B5EF4-FFF2-40B4-BE49-F238E27FC236}">
                <a16:creationId xmlns:a16="http://schemas.microsoft.com/office/drawing/2014/main" id="{2126077C-7C07-61B5-3646-0A43AE0249A8}"/>
              </a:ext>
            </a:extLst>
          </p:cNvPr>
          <p:cNvSpPr>
            <a:spLocks noGrp="1"/>
          </p:cNvSpPr>
          <p:nvPr>
            <p:ph type="body" sz="quarter" idx="37"/>
          </p:nvPr>
        </p:nvSpPr>
        <p:spPr/>
        <p:txBody>
          <a:bodyPr/>
          <a:lstStyle/>
          <a:p>
            <a:r>
              <a:rPr lang="en-DE" dirty="0"/>
              <a:t>Aims of this project</a:t>
            </a:r>
          </a:p>
        </p:txBody>
      </p:sp>
      <p:sp>
        <p:nvSpPr>
          <p:cNvPr id="10" name="TextBox 9">
            <a:extLst>
              <a:ext uri="{FF2B5EF4-FFF2-40B4-BE49-F238E27FC236}">
                <a16:creationId xmlns:a16="http://schemas.microsoft.com/office/drawing/2014/main" id="{E4DA2514-5F8B-2071-D8C1-8DD0EA093B90}"/>
              </a:ext>
            </a:extLst>
          </p:cNvPr>
          <p:cNvSpPr txBox="1"/>
          <p:nvPr/>
        </p:nvSpPr>
        <p:spPr>
          <a:xfrm>
            <a:off x="4639744" y="1816598"/>
            <a:ext cx="3431965" cy="437171"/>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800" b="0" i="0" u="none" strike="noStrike" kern="1200" cap="none" spc="0" normalizeH="0" baseline="0" noProof="0" dirty="0">
                <a:ln>
                  <a:noFill/>
                </a:ln>
                <a:solidFill>
                  <a:prstClr val="black"/>
                </a:solidFill>
                <a:effectLst/>
                <a:uLnTx/>
                <a:uFillTx/>
                <a:latin typeface="Arial"/>
                <a:ea typeface="+mn-ea"/>
                <a:cs typeface="+mn-cs"/>
              </a:rPr>
              <a:t>Master Thesis project</a:t>
            </a:r>
          </a:p>
        </p:txBody>
      </p:sp>
      <p:cxnSp>
        <p:nvCxnSpPr>
          <p:cNvPr id="13" name="Straight Arrow Connector 12">
            <a:extLst>
              <a:ext uri="{FF2B5EF4-FFF2-40B4-BE49-F238E27FC236}">
                <a16:creationId xmlns:a16="http://schemas.microsoft.com/office/drawing/2014/main" id="{6A33ECC2-B4A4-9EA3-FA9A-FD8C24ABCFEB}"/>
              </a:ext>
            </a:extLst>
          </p:cNvPr>
          <p:cNvCxnSpPr>
            <a:cxnSpLocks/>
            <a:stCxn id="10" idx="2"/>
          </p:cNvCxnSpPr>
          <p:nvPr/>
        </p:nvCxnSpPr>
        <p:spPr>
          <a:xfrm flipH="1">
            <a:off x="4440477" y="2253769"/>
            <a:ext cx="1915250" cy="176545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E83BA1E-86CC-DA94-241D-807741217A63}"/>
              </a:ext>
            </a:extLst>
          </p:cNvPr>
          <p:cNvGrpSpPr/>
          <p:nvPr/>
        </p:nvGrpSpPr>
        <p:grpSpPr>
          <a:xfrm>
            <a:off x="860704" y="3786782"/>
            <a:ext cx="3292793" cy="1906383"/>
            <a:chOff x="951389" y="2323895"/>
            <a:chExt cx="3292793" cy="1906383"/>
          </a:xfrm>
        </p:grpSpPr>
        <p:pic>
          <p:nvPicPr>
            <p:cNvPr id="11" name="Picture 10">
              <a:extLst>
                <a:ext uri="{FF2B5EF4-FFF2-40B4-BE49-F238E27FC236}">
                  <a16:creationId xmlns:a16="http://schemas.microsoft.com/office/drawing/2014/main" id="{C14C96DE-81BD-059A-306D-ACF1502024E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val="0"/>
                </a:ext>
              </a:extLst>
            </a:blip>
            <a:srcRect t="26513"/>
            <a:stretch/>
          </p:blipFill>
          <p:spPr bwMode="auto">
            <a:xfrm>
              <a:off x="951389" y="2627721"/>
              <a:ext cx="3292793" cy="16025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9D4B88-5B91-888F-E82D-61B9E47CB393}"/>
                </a:ext>
              </a:extLst>
            </p:cNvPr>
            <p:cNvSpPr txBox="1"/>
            <p:nvPr/>
          </p:nvSpPr>
          <p:spPr>
            <a:xfrm>
              <a:off x="1611938" y="2323895"/>
              <a:ext cx="1971694"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Simulation framework</a:t>
              </a:r>
            </a:p>
          </p:txBody>
        </p:sp>
      </p:grpSp>
      <p:graphicFrame>
        <p:nvGraphicFramePr>
          <p:cNvPr id="21" name="Table 20">
            <a:extLst>
              <a:ext uri="{FF2B5EF4-FFF2-40B4-BE49-F238E27FC236}">
                <a16:creationId xmlns:a16="http://schemas.microsoft.com/office/drawing/2014/main" id="{15D6590D-05CA-65CB-9196-A6CE45CCFC30}"/>
              </a:ext>
            </a:extLst>
          </p:cNvPr>
          <p:cNvGraphicFramePr>
            <a:graphicFrameLocks noGrp="1"/>
          </p:cNvGraphicFramePr>
          <p:nvPr>
            <p:extLst>
              <p:ext uri="{D42A27DB-BD31-4B8C-83A1-F6EECF244321}">
                <p14:modId xmlns:p14="http://schemas.microsoft.com/office/powerpoint/2010/main" val="3809506055"/>
              </p:ext>
            </p:extLst>
          </p:nvPr>
        </p:nvGraphicFramePr>
        <p:xfrm>
          <a:off x="11011300" y="4019221"/>
          <a:ext cx="941598" cy="1745331"/>
        </p:xfrm>
        <a:graphic>
          <a:graphicData uri="http://schemas.openxmlformats.org/drawingml/2006/table">
            <a:tbl>
              <a:tblPr>
                <a:tableStyleId>{5C22544A-7EE6-4342-B048-85BDC9FD1C3A}</a:tableStyleId>
              </a:tblPr>
              <a:tblGrid>
                <a:gridCol w="185779">
                  <a:extLst>
                    <a:ext uri="{9D8B030D-6E8A-4147-A177-3AD203B41FA5}">
                      <a16:colId xmlns:a16="http://schemas.microsoft.com/office/drawing/2014/main" val="666303886"/>
                    </a:ext>
                  </a:extLst>
                </a:gridCol>
                <a:gridCol w="427664">
                  <a:extLst>
                    <a:ext uri="{9D8B030D-6E8A-4147-A177-3AD203B41FA5}">
                      <a16:colId xmlns:a16="http://schemas.microsoft.com/office/drawing/2014/main" val="135482692"/>
                    </a:ext>
                  </a:extLst>
                </a:gridCol>
                <a:gridCol w="116055">
                  <a:extLst>
                    <a:ext uri="{9D8B030D-6E8A-4147-A177-3AD203B41FA5}">
                      <a16:colId xmlns:a16="http://schemas.microsoft.com/office/drawing/2014/main" val="1094685215"/>
                    </a:ext>
                  </a:extLst>
                </a:gridCol>
                <a:gridCol w="104049">
                  <a:extLst>
                    <a:ext uri="{9D8B030D-6E8A-4147-A177-3AD203B41FA5}">
                      <a16:colId xmlns:a16="http://schemas.microsoft.com/office/drawing/2014/main" val="1783065863"/>
                    </a:ext>
                  </a:extLst>
                </a:gridCol>
                <a:gridCol w="108051">
                  <a:extLst>
                    <a:ext uri="{9D8B030D-6E8A-4147-A177-3AD203B41FA5}">
                      <a16:colId xmlns:a16="http://schemas.microsoft.com/office/drawing/2014/main" val="2479104506"/>
                    </a:ext>
                  </a:extLst>
                </a:gridCol>
              </a:tblGrid>
              <a:tr h="76455">
                <a:tc>
                  <a:txBody>
                    <a:bodyPr/>
                    <a:lstStyle/>
                    <a:p>
                      <a:pPr algn="r" fontAlgn="b"/>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b="0" i="0" u="none" strike="noStrike" dirty="0">
                          <a:solidFill>
                            <a:srgbClr val="000000"/>
                          </a:solidFill>
                          <a:effectLst/>
                          <a:latin typeface="Calibri" panose="020F0502020204030204" pitchFamily="34" charset="0"/>
                        </a:rPr>
                        <a:t>Class</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x</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y</a:t>
                      </a:r>
                    </a:p>
                  </a:txBody>
                  <a:tcPr marL="6911" marR="6911" marT="6911" marB="0" anchor="b"/>
                </a:tc>
                <a:tc>
                  <a:txBody>
                    <a:bodyPr/>
                    <a:lstStyle/>
                    <a:p>
                      <a:pPr algn="r" fontAlgn="b"/>
                      <a:r>
                        <a:rPr lang="en-DE" sz="500" b="0" i="0" u="none" strike="noStrike" dirty="0">
                          <a:solidFill>
                            <a:srgbClr val="000000"/>
                          </a:solidFill>
                          <a:effectLst/>
                          <a:latin typeface="Calibri" panose="020F0502020204030204" pitchFamily="34" charset="0"/>
                        </a:rPr>
                        <a:t>z</a:t>
                      </a:r>
                    </a:p>
                  </a:txBody>
                  <a:tcPr marL="6911" marR="6911" marT="6911" marB="0" anchor="b"/>
                </a:tc>
                <a:extLst>
                  <a:ext uri="{0D108BD9-81ED-4DB2-BD59-A6C34878D82A}">
                    <a16:rowId xmlns:a16="http://schemas.microsoft.com/office/drawing/2014/main" val="4122538099"/>
                  </a:ext>
                </a:extLst>
              </a:tr>
              <a:tr h="76455">
                <a:tc>
                  <a:txBody>
                    <a:bodyPr/>
                    <a:lstStyle/>
                    <a:p>
                      <a:pPr algn="r" fontAlgn="b"/>
                      <a:r>
                        <a:rPr lang="en-DE" sz="500" u="none" strike="noStrike" dirty="0">
                          <a:effectLst/>
                        </a:rPr>
                        <a:t>0</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19</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4141291"/>
                  </a:ext>
                </a:extLst>
              </a:tr>
              <a:tr h="76455">
                <a:tc>
                  <a:txBody>
                    <a:bodyPr/>
                    <a:lstStyle/>
                    <a:p>
                      <a:pPr algn="r" fontAlgn="b"/>
                      <a:r>
                        <a:rPr lang="en-DE" sz="500" u="none" strike="noStrike" dirty="0">
                          <a:effectLst/>
                        </a:rPr>
                        <a:t>1</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30</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708395978"/>
                  </a:ext>
                </a:extLst>
              </a:tr>
              <a:tr h="76455">
                <a:tc>
                  <a:txBody>
                    <a:bodyPr/>
                    <a:lstStyle/>
                    <a:p>
                      <a:pPr algn="r" fontAlgn="b"/>
                      <a:r>
                        <a:rPr lang="en-DE" sz="500" u="none" strike="noStrike">
                          <a:effectLst/>
                        </a:rPr>
                        <a:t>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14376660"/>
                  </a:ext>
                </a:extLst>
              </a:tr>
              <a:tr h="76455">
                <a:tc>
                  <a:txBody>
                    <a:bodyPr/>
                    <a:lstStyle/>
                    <a:p>
                      <a:pPr algn="r" fontAlgn="b"/>
                      <a:r>
                        <a:rPr lang="en-DE" sz="500" u="none" strike="noStrike" dirty="0">
                          <a:effectLst/>
                        </a:rPr>
                        <a:t>3</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17</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33668452"/>
                  </a:ext>
                </a:extLst>
              </a:tr>
              <a:tr h="76455">
                <a:tc>
                  <a:txBody>
                    <a:bodyPr/>
                    <a:lstStyle/>
                    <a:p>
                      <a:pPr algn="r" fontAlgn="b"/>
                      <a:r>
                        <a:rPr lang="en-DE" sz="500" u="none" strike="noStrike">
                          <a:effectLst/>
                        </a:rPr>
                        <a:t>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16</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75753314"/>
                  </a:ext>
                </a:extLst>
              </a:tr>
              <a:tr h="76455">
                <a:tc>
                  <a:txBody>
                    <a:bodyPr/>
                    <a:lstStyle/>
                    <a:p>
                      <a:pPr algn="r" fontAlgn="b"/>
                      <a:r>
                        <a:rPr lang="en-DE" sz="500" u="none" strike="noStrike" dirty="0">
                          <a:effectLst/>
                        </a:rPr>
                        <a:t>5</a:t>
                      </a:r>
                      <a:endParaRPr lang="en-DE"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727552463"/>
                  </a:ext>
                </a:extLst>
              </a:tr>
              <a:tr h="76455">
                <a:tc>
                  <a:txBody>
                    <a:bodyPr/>
                    <a:lstStyle/>
                    <a:p>
                      <a:pPr algn="r" fontAlgn="b"/>
                      <a:r>
                        <a:rPr lang="en-DE" sz="500" u="none" strike="noStrike">
                          <a:effectLst/>
                        </a:rPr>
                        <a:t>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66983255"/>
                  </a:ext>
                </a:extLst>
              </a:tr>
              <a:tr h="76455">
                <a:tc>
                  <a:txBody>
                    <a:bodyPr/>
                    <a:lstStyle/>
                    <a:p>
                      <a:pPr algn="r" fontAlgn="b"/>
                      <a:r>
                        <a:rPr lang="en-DE" sz="500" u="none" strike="noStrike">
                          <a:effectLst/>
                        </a:rPr>
                        <a:t>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11</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719605449"/>
                  </a:ext>
                </a:extLst>
              </a:tr>
              <a:tr h="76455">
                <a:tc>
                  <a:txBody>
                    <a:bodyPr/>
                    <a:lstStyle/>
                    <a:p>
                      <a:pPr algn="r" fontAlgn="b"/>
                      <a:r>
                        <a:rPr lang="en-DE" sz="500" u="none" strike="noStrike">
                          <a:effectLst/>
                        </a:rPr>
                        <a:t>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dirty="0">
                          <a:effectLst/>
                        </a:rPr>
                        <a:t>Macrophage</a:t>
                      </a:r>
                      <a:endParaRPr lang="en-GB" sz="500" b="0" i="0" u="none" strike="noStrike" dirty="0">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47107284"/>
                  </a:ext>
                </a:extLst>
              </a:tr>
              <a:tr h="76455">
                <a:tc>
                  <a:txBody>
                    <a:bodyPr/>
                    <a:lstStyle/>
                    <a:p>
                      <a:pPr algn="r" fontAlgn="b"/>
                      <a:r>
                        <a:rPr lang="en-DE" sz="500" u="none" strike="noStrike">
                          <a:effectLst/>
                        </a:rPr>
                        <a:t>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558843905"/>
                  </a:ext>
                </a:extLst>
              </a:tr>
              <a:tr h="76455">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1036935846"/>
                  </a:ext>
                </a:extLst>
              </a:tr>
              <a:tr h="76455">
                <a:tc>
                  <a:txBody>
                    <a:bodyPr/>
                    <a:lstStyle/>
                    <a:p>
                      <a:pPr algn="r" fontAlgn="b"/>
                      <a:r>
                        <a:rPr lang="en-DE" sz="500" u="none" strike="noStrike">
                          <a:effectLst/>
                        </a:rPr>
                        <a:t>11</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69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27</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190436153"/>
                  </a:ext>
                </a:extLst>
              </a:tr>
              <a:tr h="76455">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Macrophage</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26680323"/>
                  </a:ext>
                </a:extLst>
              </a:tr>
              <a:tr h="71197">
                <a:tc>
                  <a:txBody>
                    <a:bodyPr/>
                    <a:lstStyle/>
                    <a:p>
                      <a:pPr algn="r" fontAlgn="b"/>
                      <a:r>
                        <a:rPr lang="en-DE" sz="500" u="none" strike="noStrike">
                          <a:effectLst/>
                        </a:rPr>
                        <a:t>13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23</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596726509"/>
                  </a:ext>
                </a:extLst>
              </a:tr>
              <a:tr h="71197">
                <a:tc>
                  <a:txBody>
                    <a:bodyPr/>
                    <a:lstStyle/>
                    <a:p>
                      <a:pPr algn="r" fontAlgn="b"/>
                      <a:r>
                        <a:rPr lang="en-DE" sz="500" u="none" strike="noStrike">
                          <a:effectLst/>
                        </a:rPr>
                        <a:t>14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74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84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126432412"/>
                  </a:ext>
                </a:extLst>
              </a:tr>
              <a:tr h="71197">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74</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10</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047134260"/>
                  </a:ext>
                </a:extLst>
              </a:tr>
              <a:tr h="71197">
                <a:tc>
                  <a:txBody>
                    <a:bodyPr/>
                    <a:lstStyle/>
                    <a:p>
                      <a:pPr algn="r" fontAlgn="b"/>
                      <a:r>
                        <a:rPr lang="en-DE" sz="500" u="none" strike="noStrike">
                          <a:effectLst/>
                        </a:rPr>
                        <a:t>16</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90</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31</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480516683"/>
                  </a:ext>
                </a:extLst>
              </a:tr>
              <a:tr h="71197">
                <a:tc>
                  <a:txBody>
                    <a:bodyPr/>
                    <a:lstStyle/>
                    <a:p>
                      <a:pPr algn="r" fontAlgn="b"/>
                      <a:r>
                        <a:rPr lang="en-DE" sz="500" u="none" strike="noStrike">
                          <a:effectLst/>
                        </a:rPr>
                        <a:t>17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68185238"/>
                  </a:ext>
                </a:extLst>
              </a:tr>
              <a:tr h="71197">
                <a:tc>
                  <a:txBody>
                    <a:bodyPr/>
                    <a:lstStyle/>
                    <a:p>
                      <a:pPr algn="r" fontAlgn="b"/>
                      <a:r>
                        <a:rPr lang="en-DE" sz="500" u="none" strike="noStrike">
                          <a:effectLst/>
                        </a:rPr>
                        <a:t>18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92</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38</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12</a:t>
                      </a:r>
                      <a:endParaRPr lang="en-DE" sz="5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52726653"/>
                  </a:ext>
                </a:extLst>
              </a:tr>
              <a:tr h="71197">
                <a:tc>
                  <a:txBody>
                    <a:bodyPr/>
                    <a:lstStyle/>
                    <a:p>
                      <a:pPr algn="r" fontAlgn="b"/>
                      <a:r>
                        <a:rPr lang="en-DE" sz="500" u="none" strike="noStrike">
                          <a:effectLst/>
                        </a:rPr>
                        <a:t>19</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500" u="none" strike="noStrike">
                          <a:effectLst/>
                        </a:rPr>
                        <a:t>T_Cell</a:t>
                      </a:r>
                      <a:endParaRPr lang="en-GB"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45</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a:effectLst/>
                        </a:rPr>
                        <a:t>57</a:t>
                      </a:r>
                      <a:endParaRPr lang="en-DE" sz="5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500" u="none" strike="noStrike" dirty="0">
                          <a:effectLst/>
                        </a:rPr>
                        <a:t>16</a:t>
                      </a:r>
                      <a:endParaRPr lang="en-DE" sz="5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924979182"/>
                  </a:ext>
                </a:extLst>
              </a:tr>
            </a:tbl>
          </a:graphicData>
        </a:graphic>
      </p:graphicFrame>
      <p:grpSp>
        <p:nvGrpSpPr>
          <p:cNvPr id="41" name="Group 40">
            <a:extLst>
              <a:ext uri="{FF2B5EF4-FFF2-40B4-BE49-F238E27FC236}">
                <a16:creationId xmlns:a16="http://schemas.microsoft.com/office/drawing/2014/main" id="{ED9522B0-0B56-CCD2-5897-87A281A6C637}"/>
              </a:ext>
            </a:extLst>
          </p:cNvPr>
          <p:cNvGrpSpPr/>
          <p:nvPr/>
        </p:nvGrpSpPr>
        <p:grpSpPr>
          <a:xfrm>
            <a:off x="8064422" y="4278101"/>
            <a:ext cx="2946878" cy="1411859"/>
            <a:chOff x="7910849" y="4489158"/>
            <a:chExt cx="2946878" cy="1411859"/>
          </a:xfrm>
        </p:grpSpPr>
        <p:cxnSp>
          <p:nvCxnSpPr>
            <p:cNvPr id="23" name="Straight Arrow Connector 22">
              <a:extLst>
                <a:ext uri="{FF2B5EF4-FFF2-40B4-BE49-F238E27FC236}">
                  <a16:creationId xmlns:a16="http://schemas.microsoft.com/office/drawing/2014/main" id="{0325DFBD-1D95-999F-62E3-ED8FCA3FE58C}"/>
                </a:ext>
              </a:extLst>
            </p:cNvPr>
            <p:cNvCxnSpPr>
              <a:cxnSpLocks/>
              <a:endCxn id="19" idx="2"/>
            </p:cNvCxnSpPr>
            <p:nvPr/>
          </p:nvCxnSpPr>
          <p:spPr>
            <a:xfrm>
              <a:off x="8743167" y="5093449"/>
              <a:ext cx="698034"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546B911-F61F-D374-4F0E-9D5D77BAA61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Lst>
            </a:blip>
            <a:srcRect r="50035" b="49369"/>
            <a:stretch/>
          </p:blipFill>
          <p:spPr>
            <a:xfrm>
              <a:off x="7910849" y="4489158"/>
              <a:ext cx="1492410" cy="1411859"/>
            </a:xfrm>
            <a:prstGeom prst="rect">
              <a:avLst/>
            </a:prstGeom>
            <a:scene3d>
              <a:camera prst="isometricOffAxis2Right"/>
              <a:lightRig rig="threePt" dir="t"/>
            </a:scene3d>
            <a:sp3d extrusionH="254000" contourW="12700" prstMaterial="matte">
              <a:contourClr>
                <a:schemeClr val="bg1"/>
              </a:contourClr>
            </a:sp3d>
          </p:spPr>
        </p:pic>
        <p:grpSp>
          <p:nvGrpSpPr>
            <p:cNvPr id="17" name="Group 16">
              <a:extLst>
                <a:ext uri="{FF2B5EF4-FFF2-40B4-BE49-F238E27FC236}">
                  <a16:creationId xmlns:a16="http://schemas.microsoft.com/office/drawing/2014/main" id="{7A2062D9-34C7-DD4A-5655-26B9449FB136}"/>
                </a:ext>
              </a:extLst>
            </p:cNvPr>
            <p:cNvGrpSpPr/>
            <p:nvPr/>
          </p:nvGrpSpPr>
          <p:grpSpPr>
            <a:xfrm>
              <a:off x="9441200" y="4597485"/>
              <a:ext cx="1043978" cy="991928"/>
              <a:chOff x="3986151" y="3887190"/>
              <a:chExt cx="926274" cy="787729"/>
            </a:xfrm>
          </p:grpSpPr>
          <p:sp>
            <p:nvSpPr>
              <p:cNvPr id="19" name="Trapezium 18">
                <a:extLst>
                  <a:ext uri="{FF2B5EF4-FFF2-40B4-BE49-F238E27FC236}">
                    <a16:creationId xmlns:a16="http://schemas.microsoft.com/office/drawing/2014/main" id="{6E11DF0C-F315-B885-9B2D-DE3F2EF6C295}"/>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0" name="Trapezium 19">
                <a:extLst>
                  <a:ext uri="{FF2B5EF4-FFF2-40B4-BE49-F238E27FC236}">
                    <a16:creationId xmlns:a16="http://schemas.microsoft.com/office/drawing/2014/main" id="{25CC1323-7944-AC19-AC0D-7CB3738E47AF}"/>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8" name="TextBox 17">
              <a:extLst>
                <a:ext uri="{FF2B5EF4-FFF2-40B4-BE49-F238E27FC236}">
                  <a16:creationId xmlns:a16="http://schemas.microsoft.com/office/drawing/2014/main" id="{90D14A6A-6DD3-96DD-BE00-E5052B79E6DD}"/>
                </a:ext>
              </a:extLst>
            </p:cNvPr>
            <p:cNvSpPr txBox="1"/>
            <p:nvPr/>
          </p:nvSpPr>
          <p:spPr>
            <a:xfrm>
              <a:off x="9756478" y="5017769"/>
              <a:ext cx="428469" cy="177319"/>
            </a:xfrm>
            <a:prstGeom prst="rect">
              <a:avLst/>
            </a:prstGeom>
            <a:noFill/>
          </p:spPr>
          <p:txBody>
            <a:bodyPr wrap="none" rtlCol="0">
              <a:spAutoFit/>
            </a:bodyPr>
            <a:lstStyle/>
            <a:p>
              <a:pPr algn="ctr"/>
              <a:r>
                <a:rPr lang="en-DE" sz="1000" dirty="0">
                  <a:ln w="0"/>
                  <a:solidFill>
                    <a:schemeClr val="bg2"/>
                  </a:solidFill>
                  <a:effectLst>
                    <a:outerShdw blurRad="50800" dist="38100" dir="2700000" algn="tl" rotWithShape="0">
                      <a:prstClr val="black">
                        <a:alpha val="40000"/>
                      </a:prstClr>
                    </a:outerShdw>
                  </a:effectLst>
                </a:rPr>
                <a:t>MBT-net</a:t>
              </a:r>
            </a:p>
          </p:txBody>
        </p:sp>
        <p:cxnSp>
          <p:nvCxnSpPr>
            <p:cNvPr id="25" name="Straight Arrow Connector 24">
              <a:extLst>
                <a:ext uri="{FF2B5EF4-FFF2-40B4-BE49-F238E27FC236}">
                  <a16:creationId xmlns:a16="http://schemas.microsoft.com/office/drawing/2014/main" id="{3246FBE3-0A54-8D16-4925-CACE2932F98E}"/>
                </a:ext>
              </a:extLst>
            </p:cNvPr>
            <p:cNvCxnSpPr>
              <a:cxnSpLocks/>
              <a:stCxn id="20" idx="2"/>
              <a:endCxn id="21" idx="1"/>
            </p:cNvCxnSpPr>
            <p:nvPr/>
          </p:nvCxnSpPr>
          <p:spPr>
            <a:xfrm>
              <a:off x="10485179" y="5093450"/>
              <a:ext cx="372548" cy="9493"/>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C8350F23-C41B-851B-1EAD-18606F7961F6}"/>
              </a:ext>
            </a:extLst>
          </p:cNvPr>
          <p:cNvCxnSpPr>
            <a:cxnSpLocks/>
            <a:stCxn id="10" idx="2"/>
          </p:cNvCxnSpPr>
          <p:nvPr/>
        </p:nvCxnSpPr>
        <p:spPr>
          <a:xfrm>
            <a:off x="6355727" y="2253769"/>
            <a:ext cx="1548196" cy="183683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6ECDBE3-356C-55D6-3325-F06FC8D9FFAA}"/>
              </a:ext>
            </a:extLst>
          </p:cNvPr>
          <p:cNvSpPr txBox="1"/>
          <p:nvPr/>
        </p:nvSpPr>
        <p:spPr>
          <a:xfrm>
            <a:off x="9021911" y="3650145"/>
            <a:ext cx="218970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Computer vision system</a:t>
            </a:r>
          </a:p>
        </p:txBody>
      </p:sp>
      <p:sp>
        <p:nvSpPr>
          <p:cNvPr id="59" name="TextBox 58">
            <a:extLst>
              <a:ext uri="{FF2B5EF4-FFF2-40B4-BE49-F238E27FC236}">
                <a16:creationId xmlns:a16="http://schemas.microsoft.com/office/drawing/2014/main" id="{A2FF40F3-CAEA-B9EC-F2F8-BFD96135E74A}"/>
              </a:ext>
            </a:extLst>
          </p:cNvPr>
          <p:cNvSpPr txBox="1"/>
          <p:nvPr/>
        </p:nvSpPr>
        <p:spPr>
          <a:xfrm>
            <a:off x="2336104" y="3569918"/>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1.</a:t>
            </a:r>
          </a:p>
        </p:txBody>
      </p:sp>
      <p:sp>
        <p:nvSpPr>
          <p:cNvPr id="60" name="TextBox 59">
            <a:extLst>
              <a:ext uri="{FF2B5EF4-FFF2-40B4-BE49-F238E27FC236}">
                <a16:creationId xmlns:a16="http://schemas.microsoft.com/office/drawing/2014/main" id="{A11DEC40-9F3A-9637-7D0B-25198708A6A0}"/>
              </a:ext>
            </a:extLst>
          </p:cNvPr>
          <p:cNvSpPr txBox="1"/>
          <p:nvPr/>
        </p:nvSpPr>
        <p:spPr>
          <a:xfrm>
            <a:off x="10076176" y="340597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2.</a:t>
            </a:r>
          </a:p>
        </p:txBody>
      </p:sp>
    </p:spTree>
    <p:extLst>
      <p:ext uri="{BB962C8B-B14F-4D97-AF65-F5344CB8AC3E}">
        <p14:creationId xmlns:p14="http://schemas.microsoft.com/office/powerpoint/2010/main" val="1824798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A86D1E48-0003-E34A-BF9F-78259C2DD6FA}" type="datetime4">
              <a:rPr lang="de-DE" smtClean="0"/>
              <a:t>21.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11</a:t>
            </a:fld>
            <a:endParaRPr lang="de-DE"/>
          </a:p>
        </p:txBody>
      </p:sp>
      <p:sp>
        <p:nvSpPr>
          <p:cNvPr id="11" name="Textplatzhalter 10">
            <a:extLst>
              <a:ext uri="{FF2B5EF4-FFF2-40B4-BE49-F238E27FC236}">
                <a16:creationId xmlns:a16="http://schemas.microsoft.com/office/drawing/2014/main" id="{7A9C7265-236B-4C33-BA3C-2F18C6EC1161}"/>
              </a:ext>
            </a:extLst>
          </p:cNvPr>
          <p:cNvSpPr>
            <a:spLocks noGrp="1"/>
          </p:cNvSpPr>
          <p:nvPr>
            <p:ph type="body" sz="quarter" idx="13"/>
          </p:nvPr>
        </p:nvSpPr>
        <p:spPr>
          <a:xfrm>
            <a:off x="518318" y="1631156"/>
            <a:ext cx="4950771" cy="4569619"/>
          </a:xfrm>
        </p:spPr>
        <p:txBody>
          <a:bodyPr/>
          <a:lstStyle/>
          <a:p>
            <a:r>
              <a:rPr lang="de-DE" b="1" dirty="0" err="1"/>
              <a:t>Ways</a:t>
            </a:r>
            <a:r>
              <a:rPr lang="de-DE" b="1" dirty="0"/>
              <a:t> </a:t>
            </a:r>
            <a:r>
              <a:rPr lang="de-DE" b="1" dirty="0" err="1"/>
              <a:t>to</a:t>
            </a:r>
            <a:r>
              <a:rPr lang="de-DE" b="1" dirty="0"/>
              <a:t> </a:t>
            </a:r>
            <a:r>
              <a:rPr lang="de-DE" b="1" dirty="0" err="1"/>
              <a:t>label</a:t>
            </a:r>
            <a:r>
              <a:rPr lang="de-DE" b="1" dirty="0"/>
              <a:t> </a:t>
            </a:r>
            <a:r>
              <a:rPr lang="de-DE" b="1" dirty="0" err="1"/>
              <a:t>data</a:t>
            </a:r>
            <a:r>
              <a:rPr lang="de-DE" b="1" dirty="0"/>
              <a:t> </a:t>
            </a:r>
            <a:r>
              <a:rPr lang="de-DE" b="1" dirty="0" err="1"/>
              <a:t>for</a:t>
            </a:r>
            <a:r>
              <a:rPr lang="de-DE" b="1" dirty="0"/>
              <a:t> Deep Learning </a:t>
            </a:r>
            <a:r>
              <a:rPr lang="de-DE" b="1" dirty="0" err="1"/>
              <a:t>algorithm</a:t>
            </a:r>
            <a:r>
              <a:rPr lang="de-DE" b="1" dirty="0"/>
              <a:t>:</a:t>
            </a:r>
          </a:p>
          <a:p>
            <a:pPr marL="342900" indent="-342900">
              <a:buFont typeface="+mj-lt"/>
              <a:buAutoNum type="arabicPeriod"/>
            </a:pPr>
            <a:r>
              <a:rPr lang="de-DE" dirty="0"/>
              <a:t>Segmentation – </a:t>
            </a:r>
            <a:r>
              <a:rPr lang="de-DE" dirty="0" err="1"/>
              <a:t>whole</a:t>
            </a:r>
            <a:r>
              <a:rPr lang="de-DE" dirty="0"/>
              <a:t> </a:t>
            </a:r>
            <a:r>
              <a:rPr lang="de-DE" dirty="0" err="1"/>
              <a:t>cell</a:t>
            </a:r>
            <a:r>
              <a:rPr lang="de-DE" dirty="0"/>
              <a:t> </a:t>
            </a:r>
            <a:r>
              <a:rPr lang="de-DE" dirty="0" err="1"/>
              <a:t>volume</a:t>
            </a:r>
            <a:r>
              <a:rPr lang="de-DE" dirty="0"/>
              <a:t> </a:t>
            </a:r>
            <a:r>
              <a:rPr lang="de-DE" dirty="0" err="1"/>
              <a:t>is</a:t>
            </a:r>
            <a:r>
              <a:rPr lang="de-DE" dirty="0"/>
              <a:t> </a:t>
            </a:r>
            <a:r>
              <a:rPr lang="de-DE" dirty="0" err="1"/>
              <a:t>labeled</a:t>
            </a:r>
            <a:endParaRPr lang="de-DE" dirty="0"/>
          </a:p>
          <a:p>
            <a:pPr marL="342900" indent="-342900">
              <a:buFont typeface="+mj-lt"/>
              <a:buAutoNum type="arabicPeriod"/>
            </a:pPr>
            <a:r>
              <a:rPr lang="de-DE" dirty="0"/>
              <a:t>Boundary box – 2 </a:t>
            </a:r>
            <a:r>
              <a:rPr lang="de-DE" dirty="0" err="1"/>
              <a:t>vertices</a:t>
            </a:r>
            <a:r>
              <a:rPr lang="de-DE" dirty="0"/>
              <a:t> </a:t>
            </a:r>
            <a:r>
              <a:rPr lang="de-DE" dirty="0" err="1"/>
              <a:t>are</a:t>
            </a:r>
            <a:r>
              <a:rPr lang="de-DE" dirty="0"/>
              <a:t> </a:t>
            </a:r>
            <a:r>
              <a:rPr lang="de-DE" dirty="0" err="1"/>
              <a:t>labeled</a:t>
            </a:r>
            <a:r>
              <a:rPr lang="de-DE" dirty="0"/>
              <a:t> (6 </a:t>
            </a:r>
            <a:r>
              <a:rPr lang="de-DE" dirty="0" err="1"/>
              <a:t>coordinates</a:t>
            </a:r>
            <a:r>
              <a:rPr lang="de-DE" dirty="0"/>
              <a:t>)</a:t>
            </a:r>
          </a:p>
          <a:p>
            <a:pPr marL="342900" indent="-342900">
              <a:buFont typeface="+mj-lt"/>
              <a:buAutoNum type="arabicPeriod"/>
            </a:pPr>
            <a:r>
              <a:rPr lang="de-DE" dirty="0"/>
              <a:t>Point </a:t>
            </a:r>
            <a:r>
              <a:rPr lang="de-DE" dirty="0" err="1"/>
              <a:t>notation</a:t>
            </a:r>
            <a:r>
              <a:rPr lang="de-DE" dirty="0"/>
              <a:t> – 1 </a:t>
            </a:r>
            <a:r>
              <a:rPr lang="de-DE" dirty="0" err="1"/>
              <a:t>vertex</a:t>
            </a:r>
            <a:r>
              <a:rPr lang="de-DE" dirty="0"/>
              <a:t> </a:t>
            </a:r>
            <a:r>
              <a:rPr lang="de-DE" dirty="0" err="1"/>
              <a:t>is</a:t>
            </a:r>
            <a:r>
              <a:rPr lang="de-DE" dirty="0"/>
              <a:t> </a:t>
            </a:r>
            <a:r>
              <a:rPr lang="de-DE" dirty="0" err="1"/>
              <a:t>labeled</a:t>
            </a:r>
            <a:r>
              <a:rPr lang="de-DE" dirty="0"/>
              <a:t> (3 </a:t>
            </a:r>
            <a:r>
              <a:rPr lang="de-DE" dirty="0" err="1"/>
              <a:t>coordinates</a:t>
            </a:r>
            <a:r>
              <a:rPr lang="de-DE" dirty="0"/>
              <a:t>)</a:t>
            </a:r>
          </a:p>
          <a:p>
            <a:pPr marL="342900" indent="-342900">
              <a:buFont typeface="+mj-lt"/>
              <a:buAutoNum type="arabicPeriod"/>
            </a:pPr>
            <a:endParaRPr lang="de-DE" dirty="0"/>
          </a:p>
          <a:p>
            <a:endParaRPr lang="de-DE" dirty="0"/>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Common DL dataset size is bigger than 10 images, hence 10 * 500 cells = 5000 labeled cells.</a:t>
            </a:r>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Motivation </a:t>
            </a:r>
            <a:r>
              <a:rPr lang="de-DE" dirty="0" err="1"/>
              <a:t>behind</a:t>
            </a:r>
            <a:r>
              <a:rPr lang="de-DE" dirty="0"/>
              <a:t> </a:t>
            </a:r>
            <a:r>
              <a:rPr lang="de-DE" dirty="0" err="1"/>
              <a:t>labeling</a:t>
            </a:r>
            <a:r>
              <a:rPr lang="de-DE" dirty="0"/>
              <a:t> type</a:t>
            </a:r>
          </a:p>
        </p:txBody>
      </p:sp>
      <p:grpSp>
        <p:nvGrpSpPr>
          <p:cNvPr id="27" name="Group 26">
            <a:extLst>
              <a:ext uri="{FF2B5EF4-FFF2-40B4-BE49-F238E27FC236}">
                <a16:creationId xmlns:a16="http://schemas.microsoft.com/office/drawing/2014/main" id="{B46A136B-78A0-C45A-6AAE-E0FAB81D6CEB}"/>
              </a:ext>
            </a:extLst>
          </p:cNvPr>
          <p:cNvGrpSpPr/>
          <p:nvPr/>
        </p:nvGrpSpPr>
        <p:grpSpPr>
          <a:xfrm>
            <a:off x="5607111" y="1690377"/>
            <a:ext cx="2004907" cy="2004907"/>
            <a:chOff x="5739616" y="2598335"/>
            <a:chExt cx="2004907" cy="2004907"/>
          </a:xfrm>
        </p:grpSpPr>
        <p:pic>
          <p:nvPicPr>
            <p:cNvPr id="18" name="Picture 17" descr="A picture containing logo&#10;&#10;Description automatically generated">
              <a:extLst>
                <a:ext uri="{FF2B5EF4-FFF2-40B4-BE49-F238E27FC236}">
                  <a16:creationId xmlns:a16="http://schemas.microsoft.com/office/drawing/2014/main" id="{96CA2C0A-9085-C792-0E14-74D5EEDC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616" y="2598335"/>
              <a:ext cx="2004907" cy="2004907"/>
            </a:xfrm>
            <a:prstGeom prst="rect">
              <a:avLst/>
            </a:prstGeom>
          </p:spPr>
        </p:pic>
        <p:sp>
          <p:nvSpPr>
            <p:cNvPr id="24" name="TextBox 23">
              <a:extLst>
                <a:ext uri="{FF2B5EF4-FFF2-40B4-BE49-F238E27FC236}">
                  <a16:creationId xmlns:a16="http://schemas.microsoft.com/office/drawing/2014/main" id="{B8EB5CDD-8119-51B5-2745-D7D798191C03}"/>
                </a:ext>
              </a:extLst>
            </p:cNvPr>
            <p:cNvSpPr txBox="1"/>
            <p:nvPr/>
          </p:nvSpPr>
          <p:spPr>
            <a:xfrm>
              <a:off x="5816528" y="2601423"/>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1.</a:t>
              </a:r>
            </a:p>
          </p:txBody>
        </p:sp>
      </p:grpSp>
      <p:grpSp>
        <p:nvGrpSpPr>
          <p:cNvPr id="28" name="Group 27">
            <a:extLst>
              <a:ext uri="{FF2B5EF4-FFF2-40B4-BE49-F238E27FC236}">
                <a16:creationId xmlns:a16="http://schemas.microsoft.com/office/drawing/2014/main" id="{45D8AD44-9951-1C59-0955-D267C7968470}"/>
              </a:ext>
            </a:extLst>
          </p:cNvPr>
          <p:cNvGrpSpPr/>
          <p:nvPr/>
        </p:nvGrpSpPr>
        <p:grpSpPr>
          <a:xfrm>
            <a:off x="7675157" y="1690377"/>
            <a:ext cx="2004907" cy="2004907"/>
            <a:chOff x="7807662" y="2598335"/>
            <a:chExt cx="2004907" cy="2004907"/>
          </a:xfrm>
        </p:grpSpPr>
        <p:pic>
          <p:nvPicPr>
            <p:cNvPr id="20" name="Picture 19" descr="A picture containing text, black, tiled, colorful&#10;&#10;Description automatically generated">
              <a:extLst>
                <a:ext uri="{FF2B5EF4-FFF2-40B4-BE49-F238E27FC236}">
                  <a16:creationId xmlns:a16="http://schemas.microsoft.com/office/drawing/2014/main" id="{59188A3D-B8E1-6806-D46F-F14A9AF20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7662" y="2598335"/>
              <a:ext cx="2004907" cy="2004907"/>
            </a:xfrm>
            <a:prstGeom prst="rect">
              <a:avLst/>
            </a:prstGeom>
          </p:spPr>
        </p:pic>
        <p:sp>
          <p:nvSpPr>
            <p:cNvPr id="25" name="TextBox 24">
              <a:extLst>
                <a:ext uri="{FF2B5EF4-FFF2-40B4-BE49-F238E27FC236}">
                  <a16:creationId xmlns:a16="http://schemas.microsoft.com/office/drawing/2014/main" id="{AC522CEA-81E5-66C9-849A-18889ECD2F74}"/>
                </a:ext>
              </a:extLst>
            </p:cNvPr>
            <p:cNvSpPr txBox="1"/>
            <p:nvPr/>
          </p:nvSpPr>
          <p:spPr>
            <a:xfrm>
              <a:off x="7882169" y="259833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2.</a:t>
              </a:r>
            </a:p>
          </p:txBody>
        </p:sp>
      </p:grpSp>
      <p:grpSp>
        <p:nvGrpSpPr>
          <p:cNvPr id="29" name="Group 28">
            <a:extLst>
              <a:ext uri="{FF2B5EF4-FFF2-40B4-BE49-F238E27FC236}">
                <a16:creationId xmlns:a16="http://schemas.microsoft.com/office/drawing/2014/main" id="{DF90F393-9E7D-972F-26B4-E7B4CAFE875F}"/>
              </a:ext>
            </a:extLst>
          </p:cNvPr>
          <p:cNvGrpSpPr/>
          <p:nvPr/>
        </p:nvGrpSpPr>
        <p:grpSpPr>
          <a:xfrm>
            <a:off x="9743203" y="1690377"/>
            <a:ext cx="2004907" cy="2004907"/>
            <a:chOff x="9875708" y="2598335"/>
            <a:chExt cx="2004907" cy="2004907"/>
          </a:xfrm>
        </p:grpSpPr>
        <p:pic>
          <p:nvPicPr>
            <p:cNvPr id="22" name="Picture 21" descr="A picture containing black, blurry, tiled&#10;&#10;Description automatically generated">
              <a:extLst>
                <a:ext uri="{FF2B5EF4-FFF2-40B4-BE49-F238E27FC236}">
                  <a16:creationId xmlns:a16="http://schemas.microsoft.com/office/drawing/2014/main" id="{0F84B561-F29B-1B6F-EBCB-C4A3CA0590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708" y="2598335"/>
              <a:ext cx="2004907" cy="2004907"/>
            </a:xfrm>
            <a:prstGeom prst="rect">
              <a:avLst/>
            </a:prstGeom>
          </p:spPr>
        </p:pic>
        <p:sp>
          <p:nvSpPr>
            <p:cNvPr id="26" name="TextBox 25">
              <a:extLst>
                <a:ext uri="{FF2B5EF4-FFF2-40B4-BE49-F238E27FC236}">
                  <a16:creationId xmlns:a16="http://schemas.microsoft.com/office/drawing/2014/main" id="{D87A9416-74EC-1775-2876-84B897663AA9}"/>
                </a:ext>
              </a:extLst>
            </p:cNvPr>
            <p:cNvSpPr txBox="1"/>
            <p:nvPr/>
          </p:nvSpPr>
          <p:spPr>
            <a:xfrm>
              <a:off x="9950215" y="2598335"/>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3.</a:t>
              </a:r>
            </a:p>
          </p:txBody>
        </p:sp>
      </p:gr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AAC98C88-3FD4-6BDD-D568-E7A013C6F5A9}"/>
                  </a:ext>
                </a:extLst>
              </p:cNvPr>
              <p:cNvGraphicFramePr>
                <a:graphicFrameLocks noGrp="1"/>
              </p:cNvGraphicFramePr>
              <p:nvPr>
                <p:extLst>
                  <p:ext uri="{D42A27DB-BD31-4B8C-83A1-F6EECF244321}">
                    <p14:modId xmlns:p14="http://schemas.microsoft.com/office/powerpoint/2010/main" val="3101354456"/>
                  </p:ext>
                </p:extLst>
              </p:nvPr>
            </p:nvGraphicFramePr>
            <p:xfrm>
              <a:off x="6020890" y="4569399"/>
              <a:ext cx="5246054" cy="1483360"/>
            </p:xfrm>
            <a:graphic>
              <a:graphicData uri="http://schemas.openxmlformats.org/drawingml/2006/table">
                <a:tbl>
                  <a:tblPr firstRow="1" bandRow="1">
                    <a:tableStyleId>{5C22544A-7EE6-4342-B048-85BDC9FD1C3A}</a:tableStyleId>
                  </a:tblPr>
                  <a:tblGrid>
                    <a:gridCol w="1371918">
                      <a:extLst>
                        <a:ext uri="{9D8B030D-6E8A-4147-A177-3AD203B41FA5}">
                          <a16:colId xmlns:a16="http://schemas.microsoft.com/office/drawing/2014/main" val="636996388"/>
                        </a:ext>
                      </a:extLst>
                    </a:gridCol>
                    <a:gridCol w="1749743">
                      <a:extLst>
                        <a:ext uri="{9D8B030D-6E8A-4147-A177-3AD203B41FA5}">
                          <a16:colId xmlns:a16="http://schemas.microsoft.com/office/drawing/2014/main" val="1303968788"/>
                        </a:ext>
                      </a:extLst>
                    </a:gridCol>
                    <a:gridCol w="2124393">
                      <a:extLst>
                        <a:ext uri="{9D8B030D-6E8A-4147-A177-3AD203B41FA5}">
                          <a16:colId xmlns:a16="http://schemas.microsoft.com/office/drawing/2014/main" val="4225899952"/>
                        </a:ext>
                      </a:extLst>
                    </a:gridCol>
                  </a:tblGrid>
                  <a:tr h="370840">
                    <a:tc>
                      <a:txBody>
                        <a:bodyPr/>
                        <a:lstStyle/>
                        <a:p>
                          <a:r>
                            <a:rPr lang="en-DE" sz="1400" dirty="0"/>
                            <a:t>Labeling type</a:t>
                          </a:r>
                        </a:p>
                      </a:txBody>
                      <a:tcPr/>
                    </a:tc>
                    <a:tc>
                      <a:txBody>
                        <a:bodyPr/>
                        <a:lstStyle/>
                        <a:p>
                          <a:r>
                            <a:rPr lang="en-DE" sz="1400" dirty="0"/>
                            <a:t>Number of entries</a:t>
                          </a:r>
                        </a:p>
                      </a:txBody>
                      <a:tcPr/>
                    </a:tc>
                    <a:tc>
                      <a:txBody>
                        <a:bodyPr/>
                        <a:lstStyle/>
                        <a:p>
                          <a:r>
                            <a:rPr lang="en-DE" sz="1400" dirty="0"/>
                            <a:t>Approximate time, sec</a:t>
                          </a:r>
                        </a:p>
                      </a:txBody>
                      <a:tcPr/>
                    </a:tc>
                    <a:extLst>
                      <a:ext uri="{0D108BD9-81ED-4DB2-BD59-A6C34878D82A}">
                        <a16:rowId xmlns:a16="http://schemas.microsoft.com/office/drawing/2014/main" val="3739523621"/>
                      </a:ext>
                    </a:extLst>
                  </a:tr>
                  <a:tr h="370840">
                    <a:tc>
                      <a:txBody>
                        <a:bodyPr/>
                        <a:lstStyle/>
                        <a:p>
                          <a:r>
                            <a:rPr lang="en-DE" sz="1400" dirty="0"/>
                            <a:t>Segmentation</a:t>
                          </a:r>
                        </a:p>
                      </a:txBody>
                      <a:tcPr/>
                    </a:tc>
                    <a:tc>
                      <a:txBody>
                        <a:bodyPr/>
                        <a:lstStyle/>
                        <a:p>
                          <a:pPr/>
                          <a14:m>
                            <m:oMathPara xmlns:m="http://schemas.openxmlformats.org/officeDocument/2006/math">
                              <m:oMathParaPr>
                                <m:jc m:val="centerGroup"/>
                              </m:oMathParaPr>
                              <m:oMath xmlns:m="http://schemas.openxmlformats.org/officeDocument/2006/math">
                                <m:r>
                                  <a:rPr lang="en-DE" sz="1400" i="1" dirty="0" smtClean="0">
                                    <a:latin typeface="Cambria Math" panose="02040503050406030204" pitchFamily="18" charset="0"/>
                                  </a:rPr>
                                  <m:t>1−∞</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60−</m:t>
                                </m:r>
                                <m:r>
                                  <a:rPr lang="en-US" sz="1400" b="0" i="1" smtClean="0">
                                    <a:latin typeface="Cambria Math" panose="02040503050406030204" pitchFamily="18" charset="0"/>
                                    <a:ea typeface="Cambria Math" panose="02040503050406030204" pitchFamily="18" charset="0"/>
                                  </a:rPr>
                                  <m:t>∞</m:t>
                                </m:r>
                              </m:oMath>
                            </m:oMathPara>
                          </a14:m>
                          <a:endParaRPr lang="en-DE" sz="1400" dirty="0"/>
                        </a:p>
                      </a:txBody>
                      <a:tcPr/>
                    </a:tc>
                    <a:extLst>
                      <a:ext uri="{0D108BD9-81ED-4DB2-BD59-A6C34878D82A}">
                        <a16:rowId xmlns:a16="http://schemas.microsoft.com/office/drawing/2014/main" val="2724435998"/>
                      </a:ext>
                    </a:extLst>
                  </a:tr>
                  <a:tr h="370840">
                    <a:tc>
                      <a:txBody>
                        <a:bodyPr/>
                        <a:lstStyle/>
                        <a:p>
                          <a:r>
                            <a:rPr lang="en-DE" sz="1400" dirty="0"/>
                            <a:t>Boundary box</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60</m:t>
                                </m:r>
                              </m:oMath>
                            </m:oMathPara>
                          </a14:m>
                          <a:endParaRPr lang="en-DE" sz="1400" dirty="0"/>
                        </a:p>
                      </a:txBody>
                      <a:tcPr/>
                    </a:tc>
                    <a:extLst>
                      <a:ext uri="{0D108BD9-81ED-4DB2-BD59-A6C34878D82A}">
                        <a16:rowId xmlns:a16="http://schemas.microsoft.com/office/drawing/2014/main" val="2852710866"/>
                      </a:ext>
                    </a:extLst>
                  </a:tr>
                  <a:tr h="370840">
                    <a:tc>
                      <a:txBody>
                        <a:bodyPr/>
                        <a:lstStyle/>
                        <a:p>
                          <a:r>
                            <a:rPr lang="en-DE" sz="1400" dirty="0"/>
                            <a:t>Point notation</a:t>
                          </a:r>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DE"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m:t>
                                </m:r>
                              </m:oMath>
                            </m:oMathPara>
                          </a14:m>
                          <a:endParaRPr lang="en-DE" sz="1400" dirty="0"/>
                        </a:p>
                      </a:txBody>
                      <a:tcPr/>
                    </a:tc>
                    <a:extLst>
                      <a:ext uri="{0D108BD9-81ED-4DB2-BD59-A6C34878D82A}">
                        <a16:rowId xmlns:a16="http://schemas.microsoft.com/office/drawing/2014/main" val="1400749783"/>
                      </a:ext>
                    </a:extLst>
                  </a:tr>
                </a:tbl>
              </a:graphicData>
            </a:graphic>
          </p:graphicFrame>
        </mc:Choice>
        <mc:Fallback>
          <p:graphicFrame>
            <p:nvGraphicFramePr>
              <p:cNvPr id="5" name="Table 5">
                <a:extLst>
                  <a:ext uri="{FF2B5EF4-FFF2-40B4-BE49-F238E27FC236}">
                    <a16:creationId xmlns:a16="http://schemas.microsoft.com/office/drawing/2014/main" id="{AAC98C88-3FD4-6BDD-D568-E7A013C6F5A9}"/>
                  </a:ext>
                </a:extLst>
              </p:cNvPr>
              <p:cNvGraphicFramePr>
                <a:graphicFrameLocks noGrp="1"/>
              </p:cNvGraphicFramePr>
              <p:nvPr>
                <p:extLst>
                  <p:ext uri="{D42A27DB-BD31-4B8C-83A1-F6EECF244321}">
                    <p14:modId xmlns:p14="http://schemas.microsoft.com/office/powerpoint/2010/main" val="3101354456"/>
                  </p:ext>
                </p:extLst>
              </p:nvPr>
            </p:nvGraphicFramePr>
            <p:xfrm>
              <a:off x="6020890" y="4569399"/>
              <a:ext cx="5246054" cy="1483360"/>
            </p:xfrm>
            <a:graphic>
              <a:graphicData uri="http://schemas.openxmlformats.org/drawingml/2006/table">
                <a:tbl>
                  <a:tblPr firstRow="1" bandRow="1">
                    <a:tableStyleId>{5C22544A-7EE6-4342-B048-85BDC9FD1C3A}</a:tableStyleId>
                  </a:tblPr>
                  <a:tblGrid>
                    <a:gridCol w="1371918">
                      <a:extLst>
                        <a:ext uri="{9D8B030D-6E8A-4147-A177-3AD203B41FA5}">
                          <a16:colId xmlns:a16="http://schemas.microsoft.com/office/drawing/2014/main" val="636996388"/>
                        </a:ext>
                      </a:extLst>
                    </a:gridCol>
                    <a:gridCol w="1749743">
                      <a:extLst>
                        <a:ext uri="{9D8B030D-6E8A-4147-A177-3AD203B41FA5}">
                          <a16:colId xmlns:a16="http://schemas.microsoft.com/office/drawing/2014/main" val="1303968788"/>
                        </a:ext>
                      </a:extLst>
                    </a:gridCol>
                    <a:gridCol w="2124393">
                      <a:extLst>
                        <a:ext uri="{9D8B030D-6E8A-4147-A177-3AD203B41FA5}">
                          <a16:colId xmlns:a16="http://schemas.microsoft.com/office/drawing/2014/main" val="4225899952"/>
                        </a:ext>
                      </a:extLst>
                    </a:gridCol>
                  </a:tblGrid>
                  <a:tr h="370840">
                    <a:tc>
                      <a:txBody>
                        <a:bodyPr/>
                        <a:lstStyle/>
                        <a:p>
                          <a:r>
                            <a:rPr lang="en-DE" sz="1400" dirty="0"/>
                            <a:t>Labeling type</a:t>
                          </a:r>
                        </a:p>
                      </a:txBody>
                      <a:tcPr/>
                    </a:tc>
                    <a:tc>
                      <a:txBody>
                        <a:bodyPr/>
                        <a:lstStyle/>
                        <a:p>
                          <a:r>
                            <a:rPr lang="en-DE" sz="1400" dirty="0"/>
                            <a:t>Number of entries</a:t>
                          </a:r>
                        </a:p>
                      </a:txBody>
                      <a:tcPr/>
                    </a:tc>
                    <a:tc>
                      <a:txBody>
                        <a:bodyPr/>
                        <a:lstStyle/>
                        <a:p>
                          <a:r>
                            <a:rPr lang="en-DE" sz="1400" dirty="0"/>
                            <a:t>Approximate time, sec</a:t>
                          </a:r>
                        </a:p>
                      </a:txBody>
                      <a:tcPr/>
                    </a:tc>
                    <a:extLst>
                      <a:ext uri="{0D108BD9-81ED-4DB2-BD59-A6C34878D82A}">
                        <a16:rowId xmlns:a16="http://schemas.microsoft.com/office/drawing/2014/main" val="3739523621"/>
                      </a:ext>
                    </a:extLst>
                  </a:tr>
                  <a:tr h="370840">
                    <a:tc>
                      <a:txBody>
                        <a:bodyPr/>
                        <a:lstStyle/>
                        <a:p>
                          <a:r>
                            <a:rPr lang="en-DE" sz="1400" dirty="0"/>
                            <a:t>Segmentation</a:t>
                          </a:r>
                        </a:p>
                      </a:txBody>
                      <a:tcPr/>
                    </a:tc>
                    <a:tc>
                      <a:txBody>
                        <a:bodyPr/>
                        <a:lstStyle/>
                        <a:p>
                          <a:endParaRPr lang="en-DE"/>
                        </a:p>
                      </a:txBody>
                      <a:tcPr>
                        <a:blipFill>
                          <a:blip r:embed="rId6"/>
                          <a:stretch>
                            <a:fillRect l="-78986" t="-103448" r="-123188" b="-206897"/>
                          </a:stretch>
                        </a:blipFill>
                      </a:tcPr>
                    </a:tc>
                    <a:tc>
                      <a:txBody>
                        <a:bodyPr/>
                        <a:lstStyle/>
                        <a:p>
                          <a:endParaRPr lang="en-DE"/>
                        </a:p>
                      </a:txBody>
                      <a:tcPr>
                        <a:blipFill>
                          <a:blip r:embed="rId6"/>
                          <a:stretch>
                            <a:fillRect l="-147024" t="-103448" r="-1190" b="-206897"/>
                          </a:stretch>
                        </a:blipFill>
                      </a:tcPr>
                    </a:tc>
                    <a:extLst>
                      <a:ext uri="{0D108BD9-81ED-4DB2-BD59-A6C34878D82A}">
                        <a16:rowId xmlns:a16="http://schemas.microsoft.com/office/drawing/2014/main" val="2724435998"/>
                      </a:ext>
                    </a:extLst>
                  </a:tr>
                  <a:tr h="370840">
                    <a:tc>
                      <a:txBody>
                        <a:bodyPr/>
                        <a:lstStyle/>
                        <a:p>
                          <a:r>
                            <a:rPr lang="en-DE" sz="1400" dirty="0"/>
                            <a:t>Boundary box</a:t>
                          </a:r>
                        </a:p>
                      </a:txBody>
                      <a:tcPr/>
                    </a:tc>
                    <a:tc>
                      <a:txBody>
                        <a:bodyPr/>
                        <a:lstStyle/>
                        <a:p>
                          <a:endParaRPr lang="en-DE"/>
                        </a:p>
                      </a:txBody>
                      <a:tcPr>
                        <a:blipFill>
                          <a:blip r:embed="rId6"/>
                          <a:stretch>
                            <a:fillRect l="-78986" t="-196667" r="-123188" b="-100000"/>
                          </a:stretch>
                        </a:blipFill>
                      </a:tcPr>
                    </a:tc>
                    <a:tc>
                      <a:txBody>
                        <a:bodyPr/>
                        <a:lstStyle/>
                        <a:p>
                          <a:endParaRPr lang="en-DE"/>
                        </a:p>
                      </a:txBody>
                      <a:tcPr>
                        <a:blipFill>
                          <a:blip r:embed="rId6"/>
                          <a:stretch>
                            <a:fillRect l="-147024" t="-196667" r="-1190" b="-100000"/>
                          </a:stretch>
                        </a:blipFill>
                      </a:tcPr>
                    </a:tc>
                    <a:extLst>
                      <a:ext uri="{0D108BD9-81ED-4DB2-BD59-A6C34878D82A}">
                        <a16:rowId xmlns:a16="http://schemas.microsoft.com/office/drawing/2014/main" val="2852710866"/>
                      </a:ext>
                    </a:extLst>
                  </a:tr>
                  <a:tr h="370840">
                    <a:tc>
                      <a:txBody>
                        <a:bodyPr/>
                        <a:lstStyle/>
                        <a:p>
                          <a:r>
                            <a:rPr lang="en-DE" sz="1400" dirty="0"/>
                            <a:t>Point notation</a:t>
                          </a:r>
                        </a:p>
                      </a:txBody>
                      <a:tcPr/>
                    </a:tc>
                    <a:tc>
                      <a:txBody>
                        <a:bodyPr/>
                        <a:lstStyle/>
                        <a:p>
                          <a:endParaRPr lang="en-DE"/>
                        </a:p>
                      </a:txBody>
                      <a:tcPr>
                        <a:blipFill>
                          <a:blip r:embed="rId6"/>
                          <a:stretch>
                            <a:fillRect l="-78986" t="-306897" r="-123188" b="-3448"/>
                          </a:stretch>
                        </a:blipFill>
                      </a:tcPr>
                    </a:tc>
                    <a:tc>
                      <a:txBody>
                        <a:bodyPr/>
                        <a:lstStyle/>
                        <a:p>
                          <a:endParaRPr lang="en-DE"/>
                        </a:p>
                      </a:txBody>
                      <a:tcPr>
                        <a:blipFill>
                          <a:blip r:embed="rId6"/>
                          <a:stretch>
                            <a:fillRect l="-147024" t="-306897" r="-1190" b="-3448"/>
                          </a:stretch>
                        </a:blipFill>
                      </a:tcPr>
                    </a:tc>
                    <a:extLst>
                      <a:ext uri="{0D108BD9-81ED-4DB2-BD59-A6C34878D82A}">
                        <a16:rowId xmlns:a16="http://schemas.microsoft.com/office/drawing/2014/main" val="1400749783"/>
                      </a:ext>
                    </a:extLst>
                  </a:tr>
                </a:tbl>
              </a:graphicData>
            </a:graphic>
          </p:graphicFrame>
        </mc:Fallback>
      </mc:AlternateContent>
      <p:sp>
        <p:nvSpPr>
          <p:cNvPr id="6" name="TextBox 5">
            <a:extLst>
              <a:ext uri="{FF2B5EF4-FFF2-40B4-BE49-F238E27FC236}">
                <a16:creationId xmlns:a16="http://schemas.microsoft.com/office/drawing/2014/main" id="{7A1CA100-3E27-CE77-8CC1-FC45257E2545}"/>
              </a:ext>
            </a:extLst>
          </p:cNvPr>
          <p:cNvSpPr txBox="1"/>
          <p:nvPr/>
        </p:nvSpPr>
        <p:spPr>
          <a:xfrm>
            <a:off x="6020890" y="4277191"/>
            <a:ext cx="505875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1: comparison table between labeling approaches</a:t>
            </a:r>
          </a:p>
        </p:txBody>
      </p:sp>
    </p:spTree>
    <p:extLst>
      <p:ext uri="{BB962C8B-B14F-4D97-AF65-F5344CB8AC3E}">
        <p14:creationId xmlns:p14="http://schemas.microsoft.com/office/powerpoint/2010/main" val="108380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5AF6D8A3-00D7-1E45-9D83-63937523D505}" type="datetime4">
              <a:rPr lang="de-DE" smtClean="0"/>
              <a:t>21.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12</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Neural Network Training</a:t>
            </a:r>
          </a:p>
        </p:txBody>
      </p:sp>
      <p:grpSp>
        <p:nvGrpSpPr>
          <p:cNvPr id="5" name="Group 4">
            <a:extLst>
              <a:ext uri="{FF2B5EF4-FFF2-40B4-BE49-F238E27FC236}">
                <a16:creationId xmlns:a16="http://schemas.microsoft.com/office/drawing/2014/main" id="{A0699ED3-8F37-46A3-ADD5-5864B843F410}"/>
              </a:ext>
            </a:extLst>
          </p:cNvPr>
          <p:cNvGrpSpPr/>
          <p:nvPr/>
        </p:nvGrpSpPr>
        <p:grpSpPr>
          <a:xfrm>
            <a:off x="2685399" y="1290776"/>
            <a:ext cx="5762412" cy="5150140"/>
            <a:chOff x="2387688" y="1303811"/>
            <a:chExt cx="5762412" cy="5150140"/>
          </a:xfrm>
        </p:grpSpPr>
        <p:pic>
          <p:nvPicPr>
            <p:cNvPr id="68" name="Picture 67">
              <a:extLst>
                <a:ext uri="{FF2B5EF4-FFF2-40B4-BE49-F238E27FC236}">
                  <a16:creationId xmlns:a16="http://schemas.microsoft.com/office/drawing/2014/main" id="{6C91AB01-27D9-BD9C-E374-EDF89C1D30E3}"/>
                </a:ext>
              </a:extLst>
            </p:cNvPr>
            <p:cNvPicPr>
              <a:picLocks noChangeAspect="1"/>
            </p:cNvPicPr>
            <p:nvPr/>
          </p:nvPicPr>
          <p:blipFill>
            <a:blip r:embed="rId3"/>
            <a:stretch>
              <a:fillRect/>
            </a:stretch>
          </p:blipFill>
          <p:spPr>
            <a:xfrm>
              <a:off x="2387688" y="1505106"/>
              <a:ext cx="5762412" cy="4948845"/>
            </a:xfrm>
            <a:prstGeom prst="rect">
              <a:avLst/>
            </a:prstGeom>
          </p:spPr>
        </p:pic>
        <p:sp>
          <p:nvSpPr>
            <p:cNvPr id="66" name="TextBox 65">
              <a:extLst>
                <a:ext uri="{FF2B5EF4-FFF2-40B4-BE49-F238E27FC236}">
                  <a16:creationId xmlns:a16="http://schemas.microsoft.com/office/drawing/2014/main" id="{7D4AF5FB-D5DC-6DA2-9F87-29F297E2A9C3}"/>
                </a:ext>
              </a:extLst>
            </p:cNvPr>
            <p:cNvSpPr txBox="1"/>
            <p:nvPr/>
          </p:nvSpPr>
          <p:spPr>
            <a:xfrm>
              <a:off x="6272642" y="1327339"/>
              <a:ext cx="1083630"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Future work</a:t>
              </a:r>
            </a:p>
          </p:txBody>
        </p:sp>
        <p:sp>
          <p:nvSpPr>
            <p:cNvPr id="67" name="TextBox 66">
              <a:extLst>
                <a:ext uri="{FF2B5EF4-FFF2-40B4-BE49-F238E27FC236}">
                  <a16:creationId xmlns:a16="http://schemas.microsoft.com/office/drawing/2014/main" id="{69950317-3F8E-E664-DE14-F17DA89004B7}"/>
                </a:ext>
              </a:extLst>
            </p:cNvPr>
            <p:cNvSpPr txBox="1"/>
            <p:nvPr/>
          </p:nvSpPr>
          <p:spPr>
            <a:xfrm>
              <a:off x="3841445" y="1303811"/>
              <a:ext cx="186108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Current project state</a:t>
              </a:r>
            </a:p>
          </p:txBody>
        </p:sp>
      </p:grpSp>
      <p:sp>
        <p:nvSpPr>
          <p:cNvPr id="6" name="TextBox 5">
            <a:extLst>
              <a:ext uri="{FF2B5EF4-FFF2-40B4-BE49-F238E27FC236}">
                <a16:creationId xmlns:a16="http://schemas.microsoft.com/office/drawing/2014/main" id="{E1581E59-AC81-EEF3-A130-4F799A005D9F}"/>
              </a:ext>
            </a:extLst>
          </p:cNvPr>
          <p:cNvSpPr txBox="1"/>
          <p:nvPr/>
        </p:nvSpPr>
        <p:spPr>
          <a:xfrm>
            <a:off x="518317" y="1539126"/>
            <a:ext cx="2341841" cy="191712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1" i="0" u="none" strike="noStrike" kern="1200" cap="none" spc="0" normalizeH="0" baseline="0" noProof="0" dirty="0">
                <a:ln>
                  <a:noFill/>
                </a:ln>
                <a:solidFill>
                  <a:prstClr val="black"/>
                </a:solidFill>
                <a:effectLst/>
                <a:uLnTx/>
                <a:uFillTx/>
                <a:latin typeface="Arial"/>
                <a:ea typeface="+mn-ea"/>
                <a:cs typeface="+mn-cs"/>
              </a:rPr>
              <a:t>Current project state</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Cell simulator is developed and used to generate training data for MBT-net to evaluate its performance</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MBT-net is designed</a:t>
            </a:r>
            <a:r>
              <a:rPr lang="en-DE" sz="1200" dirty="0">
                <a:solidFill>
                  <a:prstClr val="black"/>
                </a:solidFill>
                <a:latin typeface="Arial"/>
              </a:rPr>
              <a:t>, and trained on artificial data as proof of concept</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p:txBody>
      </p:sp>
      <p:sp>
        <p:nvSpPr>
          <p:cNvPr id="7" name="TextBox 6">
            <a:extLst>
              <a:ext uri="{FF2B5EF4-FFF2-40B4-BE49-F238E27FC236}">
                <a16:creationId xmlns:a16="http://schemas.microsoft.com/office/drawing/2014/main" id="{EFAB90DA-F7D5-2DCF-372F-2DB86DEF84F9}"/>
              </a:ext>
            </a:extLst>
          </p:cNvPr>
          <p:cNvSpPr txBox="1"/>
          <p:nvPr/>
        </p:nvSpPr>
        <p:spPr>
          <a:xfrm>
            <a:off x="9059806" y="1539126"/>
            <a:ext cx="2341841" cy="2224904"/>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1" i="0" u="none" strike="noStrike" kern="1200" cap="none" spc="0" normalizeH="0" baseline="0" noProof="0" dirty="0">
                <a:ln>
                  <a:noFill/>
                </a:ln>
                <a:solidFill>
                  <a:prstClr val="black"/>
                </a:solidFill>
                <a:effectLst/>
                <a:uLnTx/>
                <a:uFillTx/>
                <a:latin typeface="Arial"/>
                <a:ea typeface="+mn-ea"/>
                <a:cs typeface="+mn-cs"/>
              </a:rPr>
              <a:t>Future work</a:t>
            </a:r>
            <a:endParaRPr kumimoji="0" lang="en-DE" sz="1200" i="0" u="none" strike="noStrike" kern="1200" cap="none" spc="0" normalizeH="0" baseline="0" noProof="0" dirty="0">
              <a:ln>
                <a:noFill/>
              </a:ln>
              <a:solidFill>
                <a:prstClr val="black"/>
              </a:solidFill>
              <a:effectLst/>
              <a:uLnTx/>
              <a:uFillTx/>
              <a:latin typeface="Arial"/>
              <a:ea typeface="+mn-ea"/>
              <a:cs typeface="+mn-cs"/>
            </a:endParaRP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Acquisition of image stacks with researched parameters</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Real stacks manual annotation</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200" dirty="0">
                <a:solidFill>
                  <a:prstClr val="black"/>
                </a:solidFill>
                <a:latin typeface="Arial"/>
              </a:rPr>
              <a:t>Training MBT-net on real stacks</a:t>
            </a:r>
          </a:p>
          <a:p>
            <a:pPr marL="228600" marR="0" indent="-2286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200" i="0" u="none" strike="noStrike" kern="1200" cap="none" spc="0" normalizeH="0" baseline="0" noProof="0" dirty="0">
                <a:ln>
                  <a:noFill/>
                </a:ln>
                <a:solidFill>
                  <a:prstClr val="black"/>
                </a:solidFill>
                <a:effectLst/>
                <a:uLnTx/>
                <a:uFillTx/>
                <a:latin typeface="Arial"/>
                <a:ea typeface="+mn-ea"/>
                <a:cs typeface="+mn-cs"/>
              </a:rPr>
              <a:t>Using MBT-net for cell quantification and classification</a:t>
            </a:r>
          </a:p>
        </p:txBody>
      </p:sp>
      <p:sp>
        <p:nvSpPr>
          <p:cNvPr id="8" name="Rectangle 7">
            <a:extLst>
              <a:ext uri="{FF2B5EF4-FFF2-40B4-BE49-F238E27FC236}">
                <a16:creationId xmlns:a16="http://schemas.microsoft.com/office/drawing/2014/main" id="{48D15D17-0B1A-8F36-6D87-11C7600B6786}"/>
              </a:ext>
            </a:extLst>
          </p:cNvPr>
          <p:cNvSpPr/>
          <p:nvPr/>
        </p:nvSpPr>
        <p:spPr>
          <a:xfrm>
            <a:off x="6096000" y="1290776"/>
            <a:ext cx="2351811" cy="515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91000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err="1"/>
              <a:t>Cell</a:t>
            </a:r>
            <a:r>
              <a:rPr lang="de-DE" dirty="0"/>
              <a:t> Simulator</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6866F1D9-2BF7-2643-BBBA-53BFB1D2F00D}" type="datetime4">
              <a:rPr lang="de-DE" smtClean="0"/>
              <a:t>21.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13</a:t>
            </a:fld>
            <a:endParaRPr lang="de-DE"/>
          </a:p>
        </p:txBody>
      </p:sp>
    </p:spTree>
    <p:extLst>
      <p:ext uri="{BB962C8B-B14F-4D97-AF65-F5344CB8AC3E}">
        <p14:creationId xmlns:p14="http://schemas.microsoft.com/office/powerpoint/2010/main" val="209455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0D0A39E5-B94D-6B46-B949-900C7A229912}" type="datetime4">
              <a:rPr lang="de-DE" smtClean="0"/>
              <a:t>21.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14</a:t>
            </a:fld>
            <a:endParaRPr lang="de-DE"/>
          </a:p>
        </p:txBody>
      </p:sp>
      <p:sp>
        <p:nvSpPr>
          <p:cNvPr id="11" name="Textplatzhalter 10">
            <a:extLst>
              <a:ext uri="{FF2B5EF4-FFF2-40B4-BE49-F238E27FC236}">
                <a16:creationId xmlns:a16="http://schemas.microsoft.com/office/drawing/2014/main" id="{7A9C7265-236B-4C33-BA3C-2F18C6EC1161}"/>
              </a:ext>
            </a:extLst>
          </p:cNvPr>
          <p:cNvSpPr>
            <a:spLocks noGrp="1"/>
          </p:cNvSpPr>
          <p:nvPr>
            <p:ph type="body" sz="quarter" idx="13"/>
          </p:nvPr>
        </p:nvSpPr>
        <p:spPr/>
        <p:txBody>
          <a:bodyPr anchor="t"/>
          <a:lstStyle/>
          <a:p>
            <a:r>
              <a:rPr lang="de-DE" b="1" dirty="0" err="1"/>
              <a:t>Cell</a:t>
            </a:r>
            <a:r>
              <a:rPr lang="de-DE" b="1" dirty="0"/>
              <a:t> Simulator</a:t>
            </a:r>
          </a:p>
          <a:p>
            <a:r>
              <a:rPr lang="de-DE" dirty="0"/>
              <a:t>A </a:t>
            </a:r>
            <a:r>
              <a:rPr lang="de-DE" dirty="0" err="1"/>
              <a:t>software</a:t>
            </a:r>
            <a:r>
              <a:rPr lang="de-DE" dirty="0"/>
              <a:t> </a:t>
            </a:r>
            <a:r>
              <a:rPr lang="de-DE" dirty="0" err="1"/>
              <a:t>framework</a:t>
            </a:r>
            <a:r>
              <a:rPr lang="de-DE" dirty="0"/>
              <a:t> </a:t>
            </a:r>
            <a:r>
              <a:rPr lang="de-DE" dirty="0" err="1"/>
              <a:t>for</a:t>
            </a:r>
            <a:r>
              <a:rPr lang="de-DE" dirty="0"/>
              <a:t> </a:t>
            </a:r>
            <a:r>
              <a:rPr lang="de-DE" dirty="0" err="1"/>
              <a:t>simulation</a:t>
            </a:r>
            <a:r>
              <a:rPr lang="de-DE" dirty="0"/>
              <a:t> </a:t>
            </a:r>
            <a:r>
              <a:rPr lang="de-DE" dirty="0" err="1"/>
              <a:t>of</a:t>
            </a:r>
            <a:r>
              <a:rPr lang="de-DE" dirty="0"/>
              <a:t> MPM </a:t>
            </a:r>
            <a:r>
              <a:rPr lang="de-DE" dirty="0" err="1"/>
              <a:t>stacks</a:t>
            </a:r>
            <a:r>
              <a:rPr lang="de-DE" dirty="0"/>
              <a:t> in FAD </a:t>
            </a:r>
            <a:r>
              <a:rPr lang="de-DE" dirty="0" err="1"/>
              <a:t>channel</a:t>
            </a:r>
            <a:r>
              <a:rPr lang="de-DE" dirty="0"/>
              <a:t> </a:t>
            </a:r>
            <a:r>
              <a:rPr lang="de-DE" dirty="0" err="1"/>
              <a:t>of</a:t>
            </a:r>
            <a:r>
              <a:rPr lang="de-DE" dirty="0"/>
              <a:t> immune </a:t>
            </a:r>
            <a:r>
              <a:rPr lang="de-DE" dirty="0" err="1"/>
              <a:t>cells</a:t>
            </a:r>
            <a:r>
              <a:rPr lang="de-DE" dirty="0"/>
              <a:t> in </a:t>
            </a:r>
            <a:r>
              <a:rPr lang="de-DE" dirty="0" err="1"/>
              <a:t>colon</a:t>
            </a:r>
            <a:r>
              <a:rPr lang="de-DE" dirty="0"/>
              <a:t> </a:t>
            </a:r>
            <a:r>
              <a:rPr lang="de-DE" dirty="0" err="1"/>
              <a:t>tissue</a:t>
            </a:r>
            <a:r>
              <a:rPr lang="de-DE" dirty="0"/>
              <a:t>.</a:t>
            </a:r>
          </a:p>
          <a:p>
            <a:pPr marL="285750" indent="-285750">
              <a:buFont typeface="Arial" panose="020B0604020202020204" pitchFamily="34" charset="0"/>
              <a:buChar char="•"/>
            </a:pPr>
            <a:r>
              <a:rPr lang="de-DE" dirty="0" err="1"/>
              <a:t>Simulates</a:t>
            </a:r>
            <a:r>
              <a:rPr lang="de-DE" dirty="0"/>
              <a:t> different </a:t>
            </a:r>
            <a:r>
              <a:rPr lang="de-DE" dirty="0" err="1"/>
              <a:t>cell</a:t>
            </a:r>
            <a:r>
              <a:rPr lang="de-DE" dirty="0"/>
              <a:t> </a:t>
            </a:r>
            <a:r>
              <a:rPr lang="de-DE" dirty="0" err="1"/>
              <a:t>types</a:t>
            </a:r>
            <a:r>
              <a:rPr lang="de-DE" dirty="0"/>
              <a:t> </a:t>
            </a:r>
            <a:r>
              <a:rPr lang="de-DE" dirty="0" err="1"/>
              <a:t>with</a:t>
            </a:r>
            <a:r>
              <a:rPr lang="de-DE" dirty="0"/>
              <a:t> variable </a:t>
            </a:r>
            <a:r>
              <a:rPr lang="de-DE" dirty="0" err="1"/>
              <a:t>parameters</a:t>
            </a:r>
            <a:r>
              <a:rPr lang="de-DE" dirty="0"/>
              <a:t> (</a:t>
            </a:r>
            <a:r>
              <a:rPr lang="de-DE" dirty="0" err="1"/>
              <a:t>size</a:t>
            </a:r>
            <a:r>
              <a:rPr lang="de-DE" dirty="0"/>
              <a:t>, </a:t>
            </a:r>
            <a:r>
              <a:rPr lang="de-DE" dirty="0" err="1"/>
              <a:t>shape</a:t>
            </a:r>
            <a:r>
              <a:rPr lang="de-DE" dirty="0"/>
              <a:t>)</a:t>
            </a:r>
          </a:p>
          <a:p>
            <a:pPr marL="285750" indent="-285750">
              <a:buFont typeface="Arial" panose="020B0604020202020204" pitchFamily="34" charset="0"/>
              <a:buChar char="•"/>
            </a:pPr>
            <a:r>
              <a:rPr lang="de-DE" dirty="0" err="1"/>
              <a:t>Simulates</a:t>
            </a:r>
            <a:r>
              <a:rPr lang="de-DE" dirty="0"/>
              <a:t> </a:t>
            </a:r>
            <a:r>
              <a:rPr lang="de-DE" dirty="0" err="1"/>
              <a:t>volumetric</a:t>
            </a:r>
            <a:r>
              <a:rPr lang="de-DE" dirty="0"/>
              <a:t> </a:t>
            </a:r>
            <a:r>
              <a:rPr lang="de-DE" dirty="0" err="1"/>
              <a:t>stacks</a:t>
            </a:r>
            <a:endParaRPr lang="de-DE" dirty="0"/>
          </a:p>
          <a:p>
            <a:pPr marL="285750" indent="-285750">
              <a:buFont typeface="Arial" panose="020B0604020202020204" pitchFamily="34" charset="0"/>
              <a:buChar char="•"/>
            </a:pPr>
            <a:r>
              <a:rPr lang="de-DE" dirty="0" err="1"/>
              <a:t>Simulates</a:t>
            </a:r>
            <a:r>
              <a:rPr lang="de-DE" dirty="0"/>
              <a:t> </a:t>
            </a:r>
            <a:r>
              <a:rPr lang="de-DE" dirty="0" err="1"/>
              <a:t>crypts</a:t>
            </a:r>
            <a:endParaRPr lang="de-DE" dirty="0"/>
          </a:p>
          <a:p>
            <a:endParaRPr lang="de-DE" dirty="0"/>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A </a:t>
            </a:r>
            <a:r>
              <a:rPr lang="de-DE" dirty="0" err="1"/>
              <a:t>framework</a:t>
            </a:r>
            <a:r>
              <a:rPr lang="de-DE" dirty="0"/>
              <a:t> </a:t>
            </a:r>
            <a:r>
              <a:rPr lang="de-DE" dirty="0" err="1"/>
              <a:t>for</a:t>
            </a:r>
            <a:r>
              <a:rPr lang="de-DE" dirty="0"/>
              <a:t> </a:t>
            </a:r>
            <a:r>
              <a:rPr lang="de-DE" dirty="0" err="1"/>
              <a:t>dataset</a:t>
            </a:r>
            <a:r>
              <a:rPr lang="de-DE" dirty="0"/>
              <a:t> </a:t>
            </a:r>
            <a:r>
              <a:rPr lang="de-DE" dirty="0" err="1"/>
              <a:t>simulation</a:t>
            </a:r>
            <a:endParaRPr lang="de-DE" dirty="0"/>
          </a:p>
        </p:txBody>
      </p:sp>
      <p:pic>
        <p:nvPicPr>
          <p:cNvPr id="3078" name="Picture 6">
            <a:extLst>
              <a:ext uri="{FF2B5EF4-FFF2-40B4-BE49-F238E27FC236}">
                <a16:creationId xmlns:a16="http://schemas.microsoft.com/office/drawing/2014/main" id="{A81AAA25-0F91-0A5D-1F5A-71BC937A7F1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a:stretch>
            <a:fillRect/>
          </a:stretch>
        </p:blipFill>
        <p:spPr bwMode="auto">
          <a:xfrm>
            <a:off x="6357060" y="1553370"/>
            <a:ext cx="5316622" cy="29670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2F43257-6C4F-45D9-E5FE-BB1D02244A5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val="0"/>
              </a:ext>
            </a:extLst>
          </a:blip>
          <a:srcRect/>
          <a:stretch>
            <a:fillRect/>
          </a:stretch>
        </p:blipFill>
        <p:spPr bwMode="auto">
          <a:xfrm>
            <a:off x="6357059" y="4567846"/>
            <a:ext cx="1958673" cy="16025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C64880C-CF77-443D-3974-C3A88AECCF9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37000"/>
                    </a14:imgEffect>
                  </a14:imgLayer>
                </a14:imgProps>
              </a:ext>
              <a:ext uri="{28A0092B-C50C-407E-A947-70E740481C1C}">
                <a14:useLocalDpi xmlns:a14="http://schemas.microsoft.com/office/drawing/2010/main" val="0"/>
              </a:ext>
            </a:extLst>
          </a:blip>
          <a:srcRect t="26513"/>
          <a:stretch/>
        </p:blipFill>
        <p:spPr bwMode="auto">
          <a:xfrm>
            <a:off x="8380889" y="4567844"/>
            <a:ext cx="3292793" cy="16025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146B24-6CE1-7464-FCE6-F128AEB4B1C5}"/>
              </a:ext>
            </a:extLst>
          </p:cNvPr>
          <p:cNvSpPr txBox="1"/>
          <p:nvPr/>
        </p:nvSpPr>
        <p:spPr>
          <a:xfrm>
            <a:off x="7830104" y="6217812"/>
            <a:ext cx="258724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Examples of simulated cells</a:t>
            </a:r>
          </a:p>
        </p:txBody>
      </p:sp>
    </p:spTree>
    <p:extLst>
      <p:ext uri="{BB962C8B-B14F-4D97-AF65-F5344CB8AC3E}">
        <p14:creationId xmlns:p14="http://schemas.microsoft.com/office/powerpoint/2010/main" val="27026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F76724-42F4-F36B-6C06-643BBFA5C771}"/>
              </a:ext>
            </a:extLst>
          </p:cNvPr>
          <p:cNvPicPr>
            <a:picLocks noChangeAspect="1"/>
          </p:cNvPicPr>
          <p:nvPr/>
        </p:nvPicPr>
        <p:blipFill rotWithShape="1">
          <a:blip r:embed="rId3"/>
          <a:srcRect l="4808" r="5973"/>
          <a:stretch/>
        </p:blipFill>
        <p:spPr>
          <a:xfrm>
            <a:off x="2359459" y="1393161"/>
            <a:ext cx="7473082" cy="4937679"/>
          </a:xfrm>
          <a:prstGeom prst="rect">
            <a:avLst/>
          </a:prstGeom>
        </p:spPr>
      </p:pic>
      <p:sp>
        <p:nvSpPr>
          <p:cNvPr id="15" name="Rectangle 14">
            <a:extLst>
              <a:ext uri="{FF2B5EF4-FFF2-40B4-BE49-F238E27FC236}">
                <a16:creationId xmlns:a16="http://schemas.microsoft.com/office/drawing/2014/main" id="{DB653CD8-51B6-8CEC-D7DF-53E1346FA1A1}"/>
              </a:ext>
            </a:extLst>
          </p:cNvPr>
          <p:cNvSpPr/>
          <p:nvPr/>
        </p:nvSpPr>
        <p:spPr>
          <a:xfrm>
            <a:off x="4377737" y="3158896"/>
            <a:ext cx="6551113" cy="3026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679E950-F95A-92A9-ED0A-CFA26BD2DA27}"/>
              </a:ext>
            </a:extLst>
          </p:cNvPr>
          <p:cNvSpPr/>
          <p:nvPr/>
        </p:nvSpPr>
        <p:spPr>
          <a:xfrm>
            <a:off x="6989523" y="3704932"/>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45B83A1C-A7E2-2754-8C11-9653BD600FAE}"/>
              </a:ext>
            </a:extLst>
          </p:cNvPr>
          <p:cNvSpPr/>
          <p:nvPr/>
        </p:nvSpPr>
        <p:spPr>
          <a:xfrm>
            <a:off x="8317064" y="1447034"/>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4F13ADA9-7BDA-5416-D7C3-606987FB9114}"/>
              </a:ext>
            </a:extLst>
          </p:cNvPr>
          <p:cNvSpPr/>
          <p:nvPr/>
        </p:nvSpPr>
        <p:spPr>
          <a:xfrm>
            <a:off x="6772405" y="1435720"/>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AD525D95-6357-1650-43F6-DCB09200D1BA}"/>
              </a:ext>
            </a:extLst>
          </p:cNvPr>
          <p:cNvSpPr/>
          <p:nvPr/>
        </p:nvSpPr>
        <p:spPr>
          <a:xfrm>
            <a:off x="5187209" y="1435720"/>
            <a:ext cx="2949880" cy="24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1D59F826-4B59-3E9C-256D-D1461C41E5B7}"/>
              </a:ext>
            </a:extLst>
          </p:cNvPr>
          <p:cNvSpPr/>
          <p:nvPr/>
        </p:nvSpPr>
        <p:spPr>
          <a:xfrm>
            <a:off x="3655084" y="1447034"/>
            <a:ext cx="2949880" cy="1941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4E47DC58-E77A-512E-7C73-120AD6689B4E}"/>
              </a:ext>
            </a:extLst>
          </p:cNvPr>
          <p:cNvSpPr/>
          <p:nvPr/>
        </p:nvSpPr>
        <p:spPr>
          <a:xfrm>
            <a:off x="2180144" y="1447034"/>
            <a:ext cx="2949880" cy="2843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23222501-3427-6943-8CBA-E4252E362DD3}" type="datetime4">
              <a:rPr lang="de-DE" smtClean="0"/>
              <a:t>21.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15</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Simulation </a:t>
            </a:r>
            <a:r>
              <a:rPr lang="de-DE" dirty="0" err="1"/>
              <a:t>of</a:t>
            </a:r>
            <a:r>
              <a:rPr lang="de-DE" dirty="0"/>
              <a:t> immune </a:t>
            </a:r>
            <a:r>
              <a:rPr lang="de-DE" dirty="0" err="1"/>
              <a:t>cell</a:t>
            </a:r>
            <a:endParaRPr lang="de-DE" dirty="0"/>
          </a:p>
        </p:txBody>
      </p:sp>
    </p:spTree>
    <p:extLst>
      <p:ext uri="{BB962C8B-B14F-4D97-AF65-F5344CB8AC3E}">
        <p14:creationId xmlns:p14="http://schemas.microsoft.com/office/powerpoint/2010/main" val="866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FE82-88B7-29F4-D1A1-EC526A4171BC}"/>
              </a:ext>
            </a:extLst>
          </p:cNvPr>
          <p:cNvSpPr>
            <a:spLocks noGrp="1"/>
          </p:cNvSpPr>
          <p:nvPr>
            <p:ph type="title"/>
          </p:nvPr>
        </p:nvSpPr>
        <p:spPr/>
        <p:txBody>
          <a:bodyPr/>
          <a:lstStyle/>
          <a:p>
            <a:r>
              <a:rPr lang="en-DE" dirty="0"/>
              <a:t>C</a:t>
            </a:r>
            <a:r>
              <a:rPr lang="en-GB" dirty="0"/>
              <a:t>e</a:t>
            </a:r>
            <a:r>
              <a:rPr lang="en-DE" dirty="0"/>
              <a:t>ll Simulator</a:t>
            </a:r>
          </a:p>
        </p:txBody>
      </p:sp>
      <p:sp>
        <p:nvSpPr>
          <p:cNvPr id="3" name="Date Placeholder 2">
            <a:extLst>
              <a:ext uri="{FF2B5EF4-FFF2-40B4-BE49-F238E27FC236}">
                <a16:creationId xmlns:a16="http://schemas.microsoft.com/office/drawing/2014/main" id="{CC70D6BF-B9B9-694E-277E-DAE550449BC9}"/>
              </a:ext>
            </a:extLst>
          </p:cNvPr>
          <p:cNvSpPr>
            <a:spLocks noGrp="1"/>
          </p:cNvSpPr>
          <p:nvPr>
            <p:ph type="dt" sz="half" idx="10"/>
          </p:nvPr>
        </p:nvSpPr>
        <p:spPr/>
        <p:txBody>
          <a:bodyPr/>
          <a:lstStyle/>
          <a:p>
            <a:fld id="{46C246CE-5E3E-A547-8CFA-3B19DDF1520B}" type="datetime4">
              <a:rPr lang="de-DE" smtClean="0"/>
              <a:t>21. September 2022</a:t>
            </a:fld>
            <a:endParaRPr lang="de-DE" dirty="0"/>
          </a:p>
        </p:txBody>
      </p:sp>
      <p:sp>
        <p:nvSpPr>
          <p:cNvPr id="4" name="Footer Placeholder 3">
            <a:extLst>
              <a:ext uri="{FF2B5EF4-FFF2-40B4-BE49-F238E27FC236}">
                <a16:creationId xmlns:a16="http://schemas.microsoft.com/office/drawing/2014/main" id="{FB17F19B-BCB2-88CC-A3BD-C424D66AFE7C}"/>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325F95EA-CDC7-2CF1-4E4B-C17A52C05C06}"/>
              </a:ext>
            </a:extLst>
          </p:cNvPr>
          <p:cNvSpPr>
            <a:spLocks noGrp="1"/>
          </p:cNvSpPr>
          <p:nvPr>
            <p:ph type="sldNum" sz="quarter" idx="12"/>
          </p:nvPr>
        </p:nvSpPr>
        <p:spPr/>
        <p:txBody>
          <a:bodyPr/>
          <a:lstStyle/>
          <a:p>
            <a:fld id="{D949F9DF-37BD-4CD6-BF49-65BA579E1D7A}" type="slidenum">
              <a:rPr lang="de-DE" smtClean="0"/>
              <a:pPr/>
              <a:t>16</a:t>
            </a:fld>
            <a:endParaRPr lang="de-DE"/>
          </a:p>
        </p:txBody>
      </p:sp>
      <p:sp>
        <p:nvSpPr>
          <p:cNvPr id="6" name="Text Placeholder 5">
            <a:extLst>
              <a:ext uri="{FF2B5EF4-FFF2-40B4-BE49-F238E27FC236}">
                <a16:creationId xmlns:a16="http://schemas.microsoft.com/office/drawing/2014/main" id="{F31DB10E-C3F5-2A8D-39E4-799629405AFF}"/>
              </a:ext>
            </a:extLst>
          </p:cNvPr>
          <p:cNvSpPr>
            <a:spLocks noGrp="1"/>
          </p:cNvSpPr>
          <p:nvPr>
            <p:ph type="body" sz="quarter" idx="37"/>
          </p:nvPr>
        </p:nvSpPr>
        <p:spPr/>
        <p:txBody>
          <a:bodyPr/>
          <a:lstStyle/>
          <a:p>
            <a:r>
              <a:rPr lang="en-DE" dirty="0"/>
              <a:t>Parameters to compute cell shape from opensimplex noise domain</a:t>
            </a:r>
          </a:p>
        </p:txBody>
      </p:sp>
      <p:pic>
        <p:nvPicPr>
          <p:cNvPr id="7" name="Picture 6">
            <a:extLst>
              <a:ext uri="{FF2B5EF4-FFF2-40B4-BE49-F238E27FC236}">
                <a16:creationId xmlns:a16="http://schemas.microsoft.com/office/drawing/2014/main" id="{0B6C1210-6041-5AD7-5D21-0E78CB83F2C2}"/>
              </a:ext>
            </a:extLst>
          </p:cNvPr>
          <p:cNvPicPr>
            <a:picLocks noChangeAspect="1"/>
          </p:cNvPicPr>
          <p:nvPr/>
        </p:nvPicPr>
        <p:blipFill rotWithShape="1">
          <a:blip r:embed="rId3"/>
          <a:srcRect l="6054" t="30753" r="5786" b="29925"/>
          <a:stretch/>
        </p:blipFill>
        <p:spPr>
          <a:xfrm rot="10800000">
            <a:off x="6690088" y="9847498"/>
            <a:ext cx="6852133" cy="1334067"/>
          </a:xfrm>
          <a:prstGeom prst="rect">
            <a:avLst/>
          </a:prstGeom>
        </p:spPr>
      </p:pic>
      <p:sp>
        <p:nvSpPr>
          <p:cNvPr id="8" name="TextBox 7">
            <a:extLst>
              <a:ext uri="{FF2B5EF4-FFF2-40B4-BE49-F238E27FC236}">
                <a16:creationId xmlns:a16="http://schemas.microsoft.com/office/drawing/2014/main" id="{C733667A-0314-4567-15EF-54EAF9C8DD66}"/>
              </a:ext>
            </a:extLst>
          </p:cNvPr>
          <p:cNvSpPr txBox="1"/>
          <p:nvPr/>
        </p:nvSpPr>
        <p:spPr>
          <a:xfrm>
            <a:off x="7119411" y="11219910"/>
            <a:ext cx="505267" cy="369332"/>
          </a:xfrm>
          <a:prstGeom prst="rect">
            <a:avLst/>
          </a:prstGeom>
          <a:noFill/>
        </p:spPr>
        <p:txBody>
          <a:bodyPr wrap="none" rtlCol="0">
            <a:spAutoFit/>
          </a:bodyPr>
          <a:lstStyle/>
          <a:p>
            <a:r>
              <a:rPr lang="en-DE" dirty="0"/>
              <a:t>0.0</a:t>
            </a:r>
          </a:p>
        </p:txBody>
      </p:sp>
      <p:sp>
        <p:nvSpPr>
          <p:cNvPr id="9" name="TextBox 8">
            <a:extLst>
              <a:ext uri="{FF2B5EF4-FFF2-40B4-BE49-F238E27FC236}">
                <a16:creationId xmlns:a16="http://schemas.microsoft.com/office/drawing/2014/main" id="{E239A1CD-E5D1-9040-3628-BBD2D2150D58}"/>
              </a:ext>
            </a:extLst>
          </p:cNvPr>
          <p:cNvSpPr txBox="1"/>
          <p:nvPr/>
        </p:nvSpPr>
        <p:spPr>
          <a:xfrm>
            <a:off x="8519516" y="11219910"/>
            <a:ext cx="633507" cy="369332"/>
          </a:xfrm>
          <a:prstGeom prst="rect">
            <a:avLst/>
          </a:prstGeom>
          <a:noFill/>
        </p:spPr>
        <p:txBody>
          <a:bodyPr wrap="none" rtlCol="0">
            <a:spAutoFit/>
          </a:bodyPr>
          <a:lstStyle/>
          <a:p>
            <a:r>
              <a:rPr lang="en-DE" dirty="0"/>
              <a:t>0.25</a:t>
            </a:r>
          </a:p>
        </p:txBody>
      </p:sp>
      <p:sp>
        <p:nvSpPr>
          <p:cNvPr id="10" name="TextBox 9">
            <a:extLst>
              <a:ext uri="{FF2B5EF4-FFF2-40B4-BE49-F238E27FC236}">
                <a16:creationId xmlns:a16="http://schemas.microsoft.com/office/drawing/2014/main" id="{1016399C-7A6B-05B1-8F1F-1A0CE9F253CF}"/>
              </a:ext>
            </a:extLst>
          </p:cNvPr>
          <p:cNvSpPr txBox="1"/>
          <p:nvPr/>
        </p:nvSpPr>
        <p:spPr>
          <a:xfrm>
            <a:off x="9919621" y="11181566"/>
            <a:ext cx="505267" cy="369332"/>
          </a:xfrm>
          <a:prstGeom prst="rect">
            <a:avLst/>
          </a:prstGeom>
          <a:noFill/>
        </p:spPr>
        <p:txBody>
          <a:bodyPr wrap="none" rtlCol="0">
            <a:spAutoFit/>
          </a:bodyPr>
          <a:lstStyle/>
          <a:p>
            <a:r>
              <a:rPr lang="en-DE" dirty="0"/>
              <a:t>0.5</a:t>
            </a:r>
          </a:p>
        </p:txBody>
      </p:sp>
      <p:sp>
        <p:nvSpPr>
          <p:cNvPr id="11" name="TextBox 10">
            <a:extLst>
              <a:ext uri="{FF2B5EF4-FFF2-40B4-BE49-F238E27FC236}">
                <a16:creationId xmlns:a16="http://schemas.microsoft.com/office/drawing/2014/main" id="{F5D1743D-5A94-EF1D-EB9D-25B8C839D6B6}"/>
              </a:ext>
            </a:extLst>
          </p:cNvPr>
          <p:cNvSpPr txBox="1"/>
          <p:nvPr/>
        </p:nvSpPr>
        <p:spPr>
          <a:xfrm>
            <a:off x="11319726" y="11181566"/>
            <a:ext cx="633507" cy="369332"/>
          </a:xfrm>
          <a:prstGeom prst="rect">
            <a:avLst/>
          </a:prstGeom>
          <a:noFill/>
        </p:spPr>
        <p:txBody>
          <a:bodyPr wrap="none" rtlCol="0">
            <a:spAutoFit/>
          </a:bodyPr>
          <a:lstStyle/>
          <a:p>
            <a:r>
              <a:rPr lang="en-DE" dirty="0"/>
              <a:t>0.75</a:t>
            </a:r>
          </a:p>
        </p:txBody>
      </p:sp>
      <p:sp>
        <p:nvSpPr>
          <p:cNvPr id="12" name="TextBox 11">
            <a:extLst>
              <a:ext uri="{FF2B5EF4-FFF2-40B4-BE49-F238E27FC236}">
                <a16:creationId xmlns:a16="http://schemas.microsoft.com/office/drawing/2014/main" id="{CADAAB34-8895-E135-C0EF-5890E036AD06}"/>
              </a:ext>
            </a:extLst>
          </p:cNvPr>
          <p:cNvSpPr txBox="1"/>
          <p:nvPr/>
        </p:nvSpPr>
        <p:spPr>
          <a:xfrm>
            <a:off x="12666224" y="11178017"/>
            <a:ext cx="505267" cy="369332"/>
          </a:xfrm>
          <a:prstGeom prst="rect">
            <a:avLst/>
          </a:prstGeom>
          <a:noFill/>
        </p:spPr>
        <p:txBody>
          <a:bodyPr wrap="none" rtlCol="0">
            <a:spAutoFit/>
          </a:bodyPr>
          <a:lstStyle/>
          <a:p>
            <a:r>
              <a:rPr lang="en-DE" dirty="0"/>
              <a:t>1.0</a:t>
            </a:r>
          </a:p>
        </p:txBody>
      </p:sp>
      <p:cxnSp>
        <p:nvCxnSpPr>
          <p:cNvPr id="13" name="Straight Arrow Connector 12">
            <a:extLst>
              <a:ext uri="{FF2B5EF4-FFF2-40B4-BE49-F238E27FC236}">
                <a16:creationId xmlns:a16="http://schemas.microsoft.com/office/drawing/2014/main" id="{302FBC63-7A09-08FC-643F-51B673061620}"/>
              </a:ext>
            </a:extLst>
          </p:cNvPr>
          <p:cNvCxnSpPr>
            <a:cxnSpLocks/>
          </p:cNvCxnSpPr>
          <p:nvPr/>
        </p:nvCxnSpPr>
        <p:spPr>
          <a:xfrm>
            <a:off x="2213339" y="5504910"/>
            <a:ext cx="6852133" cy="0"/>
          </a:xfrm>
          <a:prstGeom prst="straightConnector1">
            <a:avLst/>
          </a:prstGeom>
          <a:ln w="47625">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5AA20F-2FF5-2E62-ADD1-994CC0476FF7}"/>
              </a:ext>
            </a:extLst>
          </p:cNvPr>
          <p:cNvSpPr txBox="1"/>
          <p:nvPr/>
        </p:nvSpPr>
        <p:spPr>
          <a:xfrm>
            <a:off x="6812917" y="11178017"/>
            <a:ext cx="306494" cy="369332"/>
          </a:xfrm>
          <a:prstGeom prst="rect">
            <a:avLst/>
          </a:prstGeom>
          <a:noFill/>
        </p:spPr>
        <p:txBody>
          <a:bodyPr wrap="none" rtlCol="0">
            <a:spAutoFit/>
          </a:bodyPr>
          <a:lstStyle/>
          <a:p>
            <a:r>
              <a:rPr lang="en-DE" dirty="0"/>
              <a:t>𝛾</a:t>
            </a:r>
          </a:p>
        </p:txBody>
      </p:sp>
      <p:pic>
        <p:nvPicPr>
          <p:cNvPr id="15" name="Picture 14">
            <a:extLst>
              <a:ext uri="{FF2B5EF4-FFF2-40B4-BE49-F238E27FC236}">
                <a16:creationId xmlns:a16="http://schemas.microsoft.com/office/drawing/2014/main" id="{BB341E32-D53C-3ED2-D707-1336321233B3}"/>
              </a:ext>
            </a:extLst>
          </p:cNvPr>
          <p:cNvPicPr>
            <a:picLocks noChangeAspect="1"/>
          </p:cNvPicPr>
          <p:nvPr/>
        </p:nvPicPr>
        <p:blipFill rotWithShape="1">
          <a:blip r:embed="rId4"/>
          <a:srcRect l="7820" t="35036" r="18179" b="31444"/>
          <a:stretch/>
        </p:blipFill>
        <p:spPr>
          <a:xfrm rot="10800000">
            <a:off x="7160587" y="8363612"/>
            <a:ext cx="4469489" cy="869544"/>
          </a:xfrm>
          <a:prstGeom prst="rect">
            <a:avLst/>
          </a:prstGeom>
        </p:spPr>
      </p:pic>
      <p:pic>
        <p:nvPicPr>
          <p:cNvPr id="16" name="Picture 15">
            <a:extLst>
              <a:ext uri="{FF2B5EF4-FFF2-40B4-BE49-F238E27FC236}">
                <a16:creationId xmlns:a16="http://schemas.microsoft.com/office/drawing/2014/main" id="{03D4027E-25B3-0434-1EAC-0C942A675230}"/>
              </a:ext>
            </a:extLst>
          </p:cNvPr>
          <p:cNvPicPr>
            <a:picLocks noChangeAspect="1"/>
          </p:cNvPicPr>
          <p:nvPr/>
        </p:nvPicPr>
        <p:blipFill rotWithShape="1">
          <a:blip r:embed="rId5"/>
          <a:srcRect l="44728" t="34822" r="41006" b="31669"/>
          <a:stretch/>
        </p:blipFill>
        <p:spPr>
          <a:xfrm>
            <a:off x="12258274" y="8228591"/>
            <a:ext cx="1283947" cy="1295396"/>
          </a:xfrm>
          <a:prstGeom prst="rect">
            <a:avLst/>
          </a:prstGeom>
        </p:spPr>
      </p:pic>
      <p:sp>
        <p:nvSpPr>
          <p:cNvPr id="17" name="TextBox 16">
            <a:extLst>
              <a:ext uri="{FF2B5EF4-FFF2-40B4-BE49-F238E27FC236}">
                <a16:creationId xmlns:a16="http://schemas.microsoft.com/office/drawing/2014/main" id="{6CD920D7-9D13-3041-1CA8-FF7958143963}"/>
              </a:ext>
            </a:extLst>
          </p:cNvPr>
          <p:cNvSpPr txBox="1"/>
          <p:nvPr/>
        </p:nvSpPr>
        <p:spPr>
          <a:xfrm>
            <a:off x="11810830" y="8622373"/>
            <a:ext cx="319318" cy="369332"/>
          </a:xfrm>
          <a:prstGeom prst="rect">
            <a:avLst/>
          </a:prstGeom>
          <a:noFill/>
        </p:spPr>
        <p:txBody>
          <a:bodyPr wrap="none" rtlCol="0">
            <a:spAutoFit/>
          </a:bodyPr>
          <a:lstStyle/>
          <a:p>
            <a:r>
              <a:rPr lang="en-DE" dirty="0"/>
              <a:t>=</a:t>
            </a:r>
          </a:p>
        </p:txBody>
      </p:sp>
      <p:sp>
        <p:nvSpPr>
          <p:cNvPr id="18" name="TextBox 17">
            <a:extLst>
              <a:ext uri="{FF2B5EF4-FFF2-40B4-BE49-F238E27FC236}">
                <a16:creationId xmlns:a16="http://schemas.microsoft.com/office/drawing/2014/main" id="{F0D41350-CDBD-D90E-B83A-1148F672448D}"/>
              </a:ext>
            </a:extLst>
          </p:cNvPr>
          <p:cNvSpPr txBox="1"/>
          <p:nvPr/>
        </p:nvSpPr>
        <p:spPr>
          <a:xfrm>
            <a:off x="6563698" y="8331984"/>
            <a:ext cx="513020" cy="830997"/>
          </a:xfrm>
          <a:prstGeom prst="rect">
            <a:avLst/>
          </a:prstGeom>
          <a:noFill/>
        </p:spPr>
        <p:txBody>
          <a:bodyPr wrap="square" rtlCol="0">
            <a:spAutoFit/>
          </a:bodyPr>
          <a:lstStyle/>
          <a:p>
            <a:r>
              <a:rPr lang="en-DE" sz="4800" dirty="0"/>
              <a:t>∑</a:t>
            </a:r>
          </a:p>
        </p:txBody>
      </p:sp>
      <p:sp>
        <p:nvSpPr>
          <p:cNvPr id="19" name="TextBox 18">
            <a:extLst>
              <a:ext uri="{FF2B5EF4-FFF2-40B4-BE49-F238E27FC236}">
                <a16:creationId xmlns:a16="http://schemas.microsoft.com/office/drawing/2014/main" id="{6002AC6C-D80A-9AF4-114C-F7466BDEB81C}"/>
              </a:ext>
            </a:extLst>
          </p:cNvPr>
          <p:cNvSpPr txBox="1"/>
          <p:nvPr/>
        </p:nvSpPr>
        <p:spPr>
          <a:xfrm>
            <a:off x="6240323" y="7960635"/>
            <a:ext cx="402674" cy="369332"/>
          </a:xfrm>
          <a:prstGeom prst="rect">
            <a:avLst/>
          </a:prstGeom>
          <a:noFill/>
        </p:spPr>
        <p:txBody>
          <a:bodyPr wrap="none" rtlCol="0">
            <a:spAutoFit/>
          </a:bodyPr>
          <a:lstStyle/>
          <a:p>
            <a:r>
              <a:rPr lang="en-DE" dirty="0"/>
              <a:t>A.</a:t>
            </a:r>
          </a:p>
        </p:txBody>
      </p:sp>
      <p:sp>
        <p:nvSpPr>
          <p:cNvPr id="20" name="TextBox 19">
            <a:extLst>
              <a:ext uri="{FF2B5EF4-FFF2-40B4-BE49-F238E27FC236}">
                <a16:creationId xmlns:a16="http://schemas.microsoft.com/office/drawing/2014/main" id="{24AC3413-D975-E430-D9C9-01B029BC591C}"/>
              </a:ext>
            </a:extLst>
          </p:cNvPr>
          <p:cNvSpPr txBox="1"/>
          <p:nvPr/>
        </p:nvSpPr>
        <p:spPr>
          <a:xfrm>
            <a:off x="6240324" y="9775831"/>
            <a:ext cx="402674" cy="369332"/>
          </a:xfrm>
          <a:prstGeom prst="rect">
            <a:avLst/>
          </a:prstGeom>
          <a:noFill/>
        </p:spPr>
        <p:txBody>
          <a:bodyPr wrap="none" rtlCol="0">
            <a:spAutoFit/>
          </a:bodyPr>
          <a:lstStyle/>
          <a:p>
            <a:r>
              <a:rPr lang="en-DE" dirty="0"/>
              <a:t>B.</a:t>
            </a:r>
          </a:p>
        </p:txBody>
      </p:sp>
      <p:cxnSp>
        <p:nvCxnSpPr>
          <p:cNvPr id="21" name="Straight Arrow Connector 20">
            <a:extLst>
              <a:ext uri="{FF2B5EF4-FFF2-40B4-BE49-F238E27FC236}">
                <a16:creationId xmlns:a16="http://schemas.microsoft.com/office/drawing/2014/main" id="{BA359A4C-A118-045D-64F0-D1A6715F1C20}"/>
              </a:ext>
            </a:extLst>
          </p:cNvPr>
          <p:cNvCxnSpPr>
            <a:cxnSpLocks/>
          </p:cNvCxnSpPr>
          <p:nvPr/>
        </p:nvCxnSpPr>
        <p:spPr>
          <a:xfrm>
            <a:off x="7160589" y="9394954"/>
            <a:ext cx="4469490" cy="0"/>
          </a:xfrm>
          <a:prstGeom prst="straightConnector1">
            <a:avLst/>
          </a:prstGeom>
          <a:ln w="47625">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4FFC008-115F-3D2D-9B44-114A5CBBCC42}"/>
              </a:ext>
            </a:extLst>
          </p:cNvPr>
          <p:cNvSpPr txBox="1"/>
          <p:nvPr/>
        </p:nvSpPr>
        <p:spPr>
          <a:xfrm>
            <a:off x="7119411" y="9214242"/>
            <a:ext cx="306494" cy="369332"/>
          </a:xfrm>
          <a:prstGeom prst="rect">
            <a:avLst/>
          </a:prstGeom>
          <a:noFill/>
        </p:spPr>
        <p:txBody>
          <a:bodyPr wrap="square" rtlCol="0">
            <a:spAutoFit/>
          </a:bodyPr>
          <a:lstStyle/>
          <a:p>
            <a:r>
              <a:rPr lang="en-DE" dirty="0"/>
              <a:t>⍺</a:t>
            </a:r>
          </a:p>
        </p:txBody>
      </p:sp>
      <p:grpSp>
        <p:nvGrpSpPr>
          <p:cNvPr id="57" name="Group 56">
            <a:extLst>
              <a:ext uri="{FF2B5EF4-FFF2-40B4-BE49-F238E27FC236}">
                <a16:creationId xmlns:a16="http://schemas.microsoft.com/office/drawing/2014/main" id="{C972C46D-1662-D615-5F9C-537BF99CE94F}"/>
              </a:ext>
            </a:extLst>
          </p:cNvPr>
          <p:cNvGrpSpPr/>
          <p:nvPr/>
        </p:nvGrpSpPr>
        <p:grpSpPr>
          <a:xfrm>
            <a:off x="1507524" y="1472625"/>
            <a:ext cx="10168536" cy="4129400"/>
            <a:chOff x="4535037" y="2189450"/>
            <a:chExt cx="10168536" cy="4129400"/>
          </a:xfrm>
        </p:grpSpPr>
        <p:grpSp>
          <p:nvGrpSpPr>
            <p:cNvPr id="34" name="Group 33">
              <a:extLst>
                <a:ext uri="{FF2B5EF4-FFF2-40B4-BE49-F238E27FC236}">
                  <a16:creationId xmlns:a16="http://schemas.microsoft.com/office/drawing/2014/main" id="{9EF86B3B-6571-2ED7-3B85-1E36BF4B7FB3}"/>
                </a:ext>
              </a:extLst>
            </p:cNvPr>
            <p:cNvGrpSpPr/>
            <p:nvPr/>
          </p:nvGrpSpPr>
          <p:grpSpPr>
            <a:xfrm>
              <a:off x="4535037" y="2189450"/>
              <a:ext cx="5384584" cy="2946128"/>
              <a:chOff x="5082530" y="3313352"/>
              <a:chExt cx="5384584" cy="2946128"/>
            </a:xfrm>
          </p:grpSpPr>
          <p:pic>
            <p:nvPicPr>
              <p:cNvPr id="27" name="Picture 26">
                <a:extLst>
                  <a:ext uri="{FF2B5EF4-FFF2-40B4-BE49-F238E27FC236}">
                    <a16:creationId xmlns:a16="http://schemas.microsoft.com/office/drawing/2014/main" id="{1D387F65-1BB5-93CD-3832-C9E770AB43FE}"/>
                  </a:ext>
                </a:extLst>
              </p:cNvPr>
              <p:cNvPicPr>
                <a:picLocks noChangeAspect="1"/>
              </p:cNvPicPr>
              <p:nvPr/>
            </p:nvPicPr>
            <p:blipFill rotWithShape="1">
              <a:blip r:embed="rId6"/>
              <a:srcRect l="7077"/>
              <a:stretch/>
            </p:blipFill>
            <p:spPr>
              <a:xfrm>
                <a:off x="5082530" y="3313352"/>
                <a:ext cx="5384584" cy="2946128"/>
              </a:xfrm>
              <a:prstGeom prst="rect">
                <a:avLst/>
              </a:prstGeom>
            </p:spPr>
          </p:pic>
          <p:sp>
            <p:nvSpPr>
              <p:cNvPr id="33" name="Oval 32">
                <a:extLst>
                  <a:ext uri="{FF2B5EF4-FFF2-40B4-BE49-F238E27FC236}">
                    <a16:creationId xmlns:a16="http://schemas.microsoft.com/office/drawing/2014/main" id="{FF4F440B-C2CF-D91A-9007-DE5B0B1D06AB}"/>
                  </a:ext>
                </a:extLst>
              </p:cNvPr>
              <p:cNvSpPr/>
              <p:nvPr/>
            </p:nvSpPr>
            <p:spPr>
              <a:xfrm>
                <a:off x="9426038" y="3793659"/>
                <a:ext cx="690116" cy="69011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grpSp>
        <p:cxnSp>
          <p:nvCxnSpPr>
            <p:cNvPr id="36" name="Straight Arrow Connector 35">
              <a:extLst>
                <a:ext uri="{FF2B5EF4-FFF2-40B4-BE49-F238E27FC236}">
                  <a16:creationId xmlns:a16="http://schemas.microsoft.com/office/drawing/2014/main" id="{203E2C70-DBC0-8B04-5855-50E0D20AC01C}"/>
                </a:ext>
              </a:extLst>
            </p:cNvPr>
            <p:cNvCxnSpPr>
              <a:cxnSpLocks/>
            </p:cNvCxnSpPr>
            <p:nvPr/>
          </p:nvCxnSpPr>
          <p:spPr>
            <a:xfrm>
              <a:off x="9568661" y="3075140"/>
              <a:ext cx="1978368" cy="30332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6D4597A-6F4F-824C-E502-6F7E8138E6FF}"/>
                </a:ext>
              </a:extLst>
            </p:cNvPr>
            <p:cNvPicPr>
              <a:picLocks noChangeAspect="1"/>
            </p:cNvPicPr>
            <p:nvPr/>
          </p:nvPicPr>
          <p:blipFill>
            <a:blip r:embed="rId7"/>
            <a:stretch>
              <a:fillRect/>
            </a:stretch>
          </p:blipFill>
          <p:spPr>
            <a:xfrm>
              <a:off x="11438422" y="2309191"/>
              <a:ext cx="3265151" cy="3227248"/>
            </a:xfrm>
            <a:prstGeom prst="rect">
              <a:avLst/>
            </a:prstGeom>
          </p:spPr>
        </p:pic>
        <p:pic>
          <p:nvPicPr>
            <p:cNvPr id="40" name="Picture 39">
              <a:extLst>
                <a:ext uri="{FF2B5EF4-FFF2-40B4-BE49-F238E27FC236}">
                  <a16:creationId xmlns:a16="http://schemas.microsoft.com/office/drawing/2014/main" id="{4DEFAC9E-7E8F-8830-B596-FC9F611E1F4E}"/>
                </a:ext>
              </a:extLst>
            </p:cNvPr>
            <p:cNvPicPr>
              <a:picLocks noChangeAspect="1"/>
            </p:cNvPicPr>
            <p:nvPr/>
          </p:nvPicPr>
          <p:blipFill rotWithShape="1">
            <a:blip r:embed="rId8"/>
            <a:srcRect t="11484" r="3372" b="12090"/>
            <a:stretch/>
          </p:blipFill>
          <p:spPr>
            <a:xfrm>
              <a:off x="4616153" y="5188802"/>
              <a:ext cx="5088860" cy="1014346"/>
            </a:xfrm>
            <a:prstGeom prst="rect">
              <a:avLst/>
            </a:prstGeom>
          </p:spPr>
        </p:pic>
        <p:cxnSp>
          <p:nvCxnSpPr>
            <p:cNvPr id="43" name="Straight Arrow Connector 42">
              <a:extLst>
                <a:ext uri="{FF2B5EF4-FFF2-40B4-BE49-F238E27FC236}">
                  <a16:creationId xmlns:a16="http://schemas.microsoft.com/office/drawing/2014/main" id="{5EDF1BE3-D987-148A-3222-680738B627D2}"/>
                </a:ext>
              </a:extLst>
            </p:cNvPr>
            <p:cNvCxnSpPr>
              <a:cxnSpLocks/>
            </p:cNvCxnSpPr>
            <p:nvPr/>
          </p:nvCxnSpPr>
          <p:spPr>
            <a:xfrm>
              <a:off x="4616153" y="4991622"/>
              <a:ext cx="508886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B3A5E99-73AD-E896-75A8-4A58634BAB92}"/>
                </a:ext>
              </a:extLst>
            </p:cNvPr>
            <p:cNvCxnSpPr/>
            <p:nvPr/>
          </p:nvCxnSpPr>
          <p:spPr>
            <a:xfrm>
              <a:off x="5634148" y="3736731"/>
              <a:ext cx="0" cy="98913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9807AC8-AF2D-8302-E926-4155C26E52AE}"/>
                </a:ext>
              </a:extLst>
            </p:cNvPr>
            <p:cNvCxnSpPr>
              <a:cxnSpLocks/>
            </p:cNvCxnSpPr>
            <p:nvPr/>
          </p:nvCxnSpPr>
          <p:spPr>
            <a:xfrm>
              <a:off x="5634148" y="5036386"/>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BCAAE8F-504A-2124-1E9A-3F6DF7FAF4DF}"/>
                </a:ext>
              </a:extLst>
            </p:cNvPr>
            <p:cNvCxnSpPr/>
            <p:nvPr/>
          </p:nvCxnSpPr>
          <p:spPr>
            <a:xfrm>
              <a:off x="6642997" y="3736731"/>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F3A81B1-B560-B41D-5E1D-3F9A7DCE5578}"/>
                </a:ext>
              </a:extLst>
            </p:cNvPr>
            <p:cNvCxnSpPr/>
            <p:nvPr/>
          </p:nvCxnSpPr>
          <p:spPr>
            <a:xfrm>
              <a:off x="7668102" y="3736731"/>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D9DDF7E-9F6E-5922-F8FE-7921CC44D142}"/>
                </a:ext>
              </a:extLst>
            </p:cNvPr>
            <p:cNvCxnSpPr/>
            <p:nvPr/>
          </p:nvCxnSpPr>
          <p:spPr>
            <a:xfrm>
              <a:off x="8692406" y="3736731"/>
              <a:ext cx="0" cy="989134"/>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4025932-1577-81D3-AB6C-DFC086AFAE60}"/>
                </a:ext>
              </a:extLst>
            </p:cNvPr>
            <p:cNvCxnSpPr>
              <a:cxnSpLocks/>
            </p:cNvCxnSpPr>
            <p:nvPr/>
          </p:nvCxnSpPr>
          <p:spPr>
            <a:xfrm>
              <a:off x="6642997" y="5036386"/>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5E822AF-B13E-55A7-800C-212D6C0DC4A6}"/>
                </a:ext>
              </a:extLst>
            </p:cNvPr>
            <p:cNvCxnSpPr>
              <a:cxnSpLocks/>
            </p:cNvCxnSpPr>
            <p:nvPr/>
          </p:nvCxnSpPr>
          <p:spPr>
            <a:xfrm>
              <a:off x="7683710" y="5036386"/>
              <a:ext cx="0" cy="128246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F9A4734-7E9D-7D97-0754-945DC3392574}"/>
                </a:ext>
              </a:extLst>
            </p:cNvPr>
            <p:cNvCxnSpPr>
              <a:cxnSpLocks/>
            </p:cNvCxnSpPr>
            <p:nvPr/>
          </p:nvCxnSpPr>
          <p:spPr>
            <a:xfrm>
              <a:off x="8692406" y="5135578"/>
              <a:ext cx="0" cy="113850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7D824793-81F4-E8B9-7F59-7C255F1C195E}"/>
              </a:ext>
            </a:extLst>
          </p:cNvPr>
          <p:cNvSpPr txBox="1"/>
          <p:nvPr/>
        </p:nvSpPr>
        <p:spPr>
          <a:xfrm>
            <a:off x="8519516" y="5482955"/>
            <a:ext cx="3403080" cy="520655"/>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600" dirty="0">
                <a:solidFill>
                  <a:prstClr val="black"/>
                </a:solidFill>
                <a:latin typeface="Arial"/>
              </a:rPr>
              <a:t>By changing parameters, different cell types could be generated</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738FE26-079E-95B1-F398-292358820E41}"/>
                  </a:ext>
                </a:extLst>
              </p:cNvPr>
              <p:cNvSpPr txBox="1"/>
              <p:nvPr/>
            </p:nvSpPr>
            <p:spPr>
              <a:xfrm>
                <a:off x="410395" y="3527216"/>
                <a:ext cx="1792157" cy="42473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14:m>
                  <m:oMathPara xmlns:m="http://schemas.openxmlformats.org/officeDocument/2006/math">
                    <m:oMathParaPr>
                      <m:jc m:val="centerGroup"/>
                    </m:oMathParaPr>
                    <m:oMath xmlns:m="http://schemas.openxmlformats.org/officeDocument/2006/math">
                      <a:fld id="{825F15A7-03F4-43D7-82C5-3E23DA2F108C}" type="mathplaceholder">
                        <a:rPr kumimoji="0" lang="en-DE"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a:t>Type equation here.</a:t>
                      </a:fld>
                    </m:oMath>
                  </m:oMathPara>
                </a14:m>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Choice>
        <mc:Fallback xmlns="">
          <p:sp>
            <p:nvSpPr>
              <p:cNvPr id="24" name="TextBox 23">
                <a:extLst>
                  <a:ext uri="{FF2B5EF4-FFF2-40B4-BE49-F238E27FC236}">
                    <a16:creationId xmlns:a16="http://schemas.microsoft.com/office/drawing/2014/main" id="{A738FE26-079E-95B1-F398-292358820E41}"/>
                  </a:ext>
                </a:extLst>
              </p:cNvPr>
              <p:cNvSpPr txBox="1">
                <a:spLocks noRot="1" noChangeAspect="1" noMove="1" noResize="1" noEditPoints="1" noAdjustHandles="1" noChangeArrowheads="1" noChangeShapeType="1" noTextEdit="1"/>
              </p:cNvSpPr>
              <p:nvPr/>
            </p:nvSpPr>
            <p:spPr>
              <a:xfrm>
                <a:off x="410395" y="3527216"/>
                <a:ext cx="1792157" cy="424732"/>
              </a:xfrm>
              <a:prstGeom prst="rect">
                <a:avLst/>
              </a:prstGeom>
              <a:blipFill>
                <a:blip r:embed="rId9"/>
                <a:stretch>
                  <a:fillRect l="-3521" t="-2857" r="-2113"/>
                </a:stretch>
              </a:blipFill>
            </p:spPr>
            <p:txBody>
              <a:bodyPr/>
              <a:lstStyle/>
              <a:p>
                <a:r>
                  <a:rPr lang="en-DE">
                    <a:noFill/>
                  </a:rPr>
                  <a:t> </a:t>
                </a:r>
              </a:p>
            </p:txBody>
          </p:sp>
        </mc:Fallback>
      </mc:AlternateContent>
      <p:sp>
        <p:nvSpPr>
          <p:cNvPr id="26" name="Rectangle 25">
            <a:extLst>
              <a:ext uri="{FF2B5EF4-FFF2-40B4-BE49-F238E27FC236}">
                <a16:creationId xmlns:a16="http://schemas.microsoft.com/office/drawing/2014/main" id="{D817EE1E-C9DC-3530-C849-3968A36A12F4}"/>
              </a:ext>
            </a:extLst>
          </p:cNvPr>
          <p:cNvSpPr/>
          <p:nvPr/>
        </p:nvSpPr>
        <p:spPr>
          <a:xfrm>
            <a:off x="2725528" y="4304028"/>
            <a:ext cx="5708692" cy="1400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0CEE28FD-8F11-7EEB-71E0-41EB6BF6495D}"/>
              </a:ext>
            </a:extLst>
          </p:cNvPr>
          <p:cNvSpPr/>
          <p:nvPr/>
        </p:nvSpPr>
        <p:spPr>
          <a:xfrm>
            <a:off x="531630" y="2800583"/>
            <a:ext cx="7640419" cy="1434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1E26433D-9FC0-EEAA-4A33-8C7C0A32922B}"/>
              </a:ext>
            </a:extLst>
          </p:cNvPr>
          <p:cNvSpPr/>
          <p:nvPr/>
        </p:nvSpPr>
        <p:spPr>
          <a:xfrm>
            <a:off x="8434220" y="1386201"/>
            <a:ext cx="3584338" cy="3666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1C950DAA-DA8F-198E-C486-5CFCDD62667C}"/>
              </a:ext>
            </a:extLst>
          </p:cNvPr>
          <p:cNvSpPr/>
          <p:nvPr/>
        </p:nvSpPr>
        <p:spPr>
          <a:xfrm>
            <a:off x="6563698" y="1497008"/>
            <a:ext cx="1932454" cy="1338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342181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6" grpId="0" animBg="1"/>
      <p:bldP spid="28" grpId="0" animBg="1"/>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B95E-67AE-0E4D-39A8-044E48C4EB28}"/>
              </a:ext>
            </a:extLst>
          </p:cNvPr>
          <p:cNvSpPr>
            <a:spLocks noGrp="1"/>
          </p:cNvSpPr>
          <p:nvPr>
            <p:ph type="title"/>
          </p:nvPr>
        </p:nvSpPr>
        <p:spPr/>
        <p:txBody>
          <a:bodyPr/>
          <a:lstStyle/>
          <a:p>
            <a:r>
              <a:rPr lang="en-DE" dirty="0"/>
              <a:t>Cell simulator</a:t>
            </a:r>
          </a:p>
        </p:txBody>
      </p:sp>
      <p:sp>
        <p:nvSpPr>
          <p:cNvPr id="3" name="Date Placeholder 2">
            <a:extLst>
              <a:ext uri="{FF2B5EF4-FFF2-40B4-BE49-F238E27FC236}">
                <a16:creationId xmlns:a16="http://schemas.microsoft.com/office/drawing/2014/main" id="{D5B1D5E3-B9EB-E0A0-2952-0AE244A1C1C1}"/>
              </a:ext>
            </a:extLst>
          </p:cNvPr>
          <p:cNvSpPr>
            <a:spLocks noGrp="1"/>
          </p:cNvSpPr>
          <p:nvPr>
            <p:ph type="dt" sz="half" idx="10"/>
          </p:nvPr>
        </p:nvSpPr>
        <p:spPr/>
        <p:txBody>
          <a:bodyPr/>
          <a:lstStyle/>
          <a:p>
            <a:fld id="{672122B3-309F-F144-9BDD-BF22737839AC}" type="datetime4">
              <a:rPr lang="de-DE" smtClean="0"/>
              <a:t>21. September 2022</a:t>
            </a:fld>
            <a:endParaRPr lang="de-DE" dirty="0"/>
          </a:p>
        </p:txBody>
      </p:sp>
      <p:sp>
        <p:nvSpPr>
          <p:cNvPr id="4" name="Footer Placeholder 3">
            <a:extLst>
              <a:ext uri="{FF2B5EF4-FFF2-40B4-BE49-F238E27FC236}">
                <a16:creationId xmlns:a16="http://schemas.microsoft.com/office/drawing/2014/main" id="{210F4BC9-4BC5-D1F2-B64F-F1E5313859E4}"/>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CD51BB48-DB68-6D74-53A0-59A6AADF162F}"/>
              </a:ext>
            </a:extLst>
          </p:cNvPr>
          <p:cNvSpPr>
            <a:spLocks noGrp="1"/>
          </p:cNvSpPr>
          <p:nvPr>
            <p:ph type="sldNum" sz="quarter" idx="12"/>
          </p:nvPr>
        </p:nvSpPr>
        <p:spPr/>
        <p:txBody>
          <a:bodyPr/>
          <a:lstStyle/>
          <a:p>
            <a:fld id="{D949F9DF-37BD-4CD6-BF49-65BA579E1D7A}" type="slidenum">
              <a:rPr lang="de-DE" smtClean="0"/>
              <a:pPr/>
              <a:t>17</a:t>
            </a:fld>
            <a:endParaRPr lang="de-DE"/>
          </a:p>
        </p:txBody>
      </p:sp>
      <p:sp>
        <p:nvSpPr>
          <p:cNvPr id="6" name="Text Placeholder 5">
            <a:extLst>
              <a:ext uri="{FF2B5EF4-FFF2-40B4-BE49-F238E27FC236}">
                <a16:creationId xmlns:a16="http://schemas.microsoft.com/office/drawing/2014/main" id="{BB4EFA20-AB2E-EA13-2A03-9D9EB4F8F616}"/>
              </a:ext>
            </a:extLst>
          </p:cNvPr>
          <p:cNvSpPr>
            <a:spLocks noGrp="1"/>
          </p:cNvSpPr>
          <p:nvPr>
            <p:ph type="body" sz="quarter" idx="37"/>
          </p:nvPr>
        </p:nvSpPr>
        <p:spPr/>
        <p:txBody>
          <a:bodyPr/>
          <a:lstStyle/>
          <a:p>
            <a:r>
              <a:rPr lang="en-DE" dirty="0"/>
              <a:t>Simulation results of two cell types</a:t>
            </a:r>
          </a:p>
        </p:txBody>
      </p:sp>
      <p:graphicFrame>
        <p:nvGraphicFramePr>
          <p:cNvPr id="7" name="Table 6">
            <a:extLst>
              <a:ext uri="{FF2B5EF4-FFF2-40B4-BE49-F238E27FC236}">
                <a16:creationId xmlns:a16="http://schemas.microsoft.com/office/drawing/2014/main" id="{B17846EC-1E5E-0B6F-404A-5C212B3C5B3B}"/>
              </a:ext>
            </a:extLst>
          </p:cNvPr>
          <p:cNvGraphicFramePr>
            <a:graphicFrameLocks noGrp="1"/>
          </p:cNvGraphicFramePr>
          <p:nvPr>
            <p:extLst>
              <p:ext uri="{D42A27DB-BD31-4B8C-83A1-F6EECF244321}">
                <p14:modId xmlns:p14="http://schemas.microsoft.com/office/powerpoint/2010/main" val="2175671312"/>
              </p:ext>
            </p:extLst>
          </p:nvPr>
        </p:nvGraphicFramePr>
        <p:xfrm>
          <a:off x="1052763" y="2446440"/>
          <a:ext cx="4211052" cy="3082071"/>
        </p:xfrm>
        <a:graphic>
          <a:graphicData uri="http://schemas.openxmlformats.org/drawingml/2006/table">
            <a:tbl>
              <a:tblPr firstRow="1" firstCol="1" bandRow="1">
                <a:tableStyleId>{5C22544A-7EE6-4342-B048-85BDC9FD1C3A}</a:tableStyleId>
              </a:tblPr>
              <a:tblGrid>
                <a:gridCol w="1383656">
                  <a:extLst>
                    <a:ext uri="{9D8B030D-6E8A-4147-A177-3AD203B41FA5}">
                      <a16:colId xmlns:a16="http://schemas.microsoft.com/office/drawing/2014/main" val="2569745620"/>
                    </a:ext>
                  </a:extLst>
                </a:gridCol>
                <a:gridCol w="439132">
                  <a:extLst>
                    <a:ext uri="{9D8B030D-6E8A-4147-A177-3AD203B41FA5}">
                      <a16:colId xmlns:a16="http://schemas.microsoft.com/office/drawing/2014/main" val="1585493235"/>
                    </a:ext>
                  </a:extLst>
                </a:gridCol>
                <a:gridCol w="409500">
                  <a:extLst>
                    <a:ext uri="{9D8B030D-6E8A-4147-A177-3AD203B41FA5}">
                      <a16:colId xmlns:a16="http://schemas.microsoft.com/office/drawing/2014/main" val="2149064632"/>
                    </a:ext>
                  </a:extLst>
                </a:gridCol>
                <a:gridCol w="494691">
                  <a:extLst>
                    <a:ext uri="{9D8B030D-6E8A-4147-A177-3AD203B41FA5}">
                      <a16:colId xmlns:a16="http://schemas.microsoft.com/office/drawing/2014/main" val="1647966494"/>
                    </a:ext>
                  </a:extLst>
                </a:gridCol>
                <a:gridCol w="494691">
                  <a:extLst>
                    <a:ext uri="{9D8B030D-6E8A-4147-A177-3AD203B41FA5}">
                      <a16:colId xmlns:a16="http://schemas.microsoft.com/office/drawing/2014/main" val="808078294"/>
                    </a:ext>
                  </a:extLst>
                </a:gridCol>
                <a:gridCol w="494691">
                  <a:extLst>
                    <a:ext uri="{9D8B030D-6E8A-4147-A177-3AD203B41FA5}">
                      <a16:colId xmlns:a16="http://schemas.microsoft.com/office/drawing/2014/main" val="1198538131"/>
                    </a:ext>
                  </a:extLst>
                </a:gridCol>
                <a:gridCol w="494691">
                  <a:extLst>
                    <a:ext uri="{9D8B030D-6E8A-4147-A177-3AD203B41FA5}">
                      <a16:colId xmlns:a16="http://schemas.microsoft.com/office/drawing/2014/main" val="2846910407"/>
                    </a:ext>
                  </a:extLst>
                </a:gridCol>
              </a:tblGrid>
              <a:tr h="2343450">
                <a:tc>
                  <a:txBody>
                    <a:bodyPr/>
                    <a:lstStyle/>
                    <a:p>
                      <a:pPr algn="just">
                        <a:lnSpc>
                          <a:spcPct val="105000"/>
                        </a:lnSpc>
                        <a:spcAft>
                          <a:spcPts val="1200"/>
                        </a:spcAft>
                      </a:pPr>
                      <a:r>
                        <a:rPr lang="en-US" sz="1600" dirty="0">
                          <a:effectLst/>
                        </a:rPr>
                        <a:t> Cell type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71755" marR="71755" algn="just">
                        <a:lnSpc>
                          <a:spcPct val="105000"/>
                        </a:lnSpc>
                        <a:spcAft>
                          <a:spcPts val="1200"/>
                        </a:spcAft>
                      </a:pPr>
                      <a:r>
                        <a:rPr lang="en-US" sz="1600" dirty="0">
                          <a:effectLst/>
                        </a:rPr>
                        <a:t>Cytoplasm size, µm</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Nucleus size, µm</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𝛾, nucleus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c, nucleus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𝛾, cytoplasm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tc>
                  <a:txBody>
                    <a:bodyPr/>
                    <a:lstStyle/>
                    <a:p>
                      <a:pPr marL="71755" marR="71755" algn="just">
                        <a:lnSpc>
                          <a:spcPct val="105000"/>
                        </a:lnSpc>
                        <a:spcAft>
                          <a:spcPts val="1200"/>
                        </a:spcAft>
                      </a:pPr>
                      <a:r>
                        <a:rPr lang="en-US" sz="1600" dirty="0">
                          <a:effectLst/>
                        </a:rPr>
                        <a:t>c, cytoplasm shape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vert="vert270"/>
                </a:tc>
                <a:extLst>
                  <a:ext uri="{0D108BD9-81ED-4DB2-BD59-A6C34878D82A}">
                    <a16:rowId xmlns:a16="http://schemas.microsoft.com/office/drawing/2014/main" val="4006175891"/>
                  </a:ext>
                </a:extLst>
              </a:tr>
              <a:tr h="383689">
                <a:tc>
                  <a:txBody>
                    <a:bodyPr/>
                    <a:lstStyle/>
                    <a:p>
                      <a:pPr algn="just">
                        <a:lnSpc>
                          <a:spcPct val="105000"/>
                        </a:lnSpc>
                        <a:spcAft>
                          <a:spcPts val="1200"/>
                        </a:spcAft>
                      </a:pPr>
                      <a:r>
                        <a:rPr lang="en-US" sz="1600" dirty="0">
                          <a:effectLst/>
                        </a:rPr>
                        <a:t>Macrophage</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6</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0.5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8026321"/>
                  </a:ext>
                </a:extLst>
              </a:tr>
              <a:tr h="354932">
                <a:tc>
                  <a:txBody>
                    <a:bodyPr/>
                    <a:lstStyle/>
                    <a:p>
                      <a:pPr algn="just">
                        <a:lnSpc>
                          <a:spcPct val="105000"/>
                        </a:lnSpc>
                        <a:spcAft>
                          <a:spcPts val="1200"/>
                        </a:spcAft>
                      </a:pPr>
                      <a:r>
                        <a:rPr lang="en-US" sz="1600" dirty="0">
                          <a:effectLst/>
                        </a:rPr>
                        <a:t>T-Cell</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9</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4</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1.5</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5000"/>
                        </a:lnSpc>
                        <a:spcAft>
                          <a:spcPts val="1200"/>
                        </a:spcAft>
                      </a:pPr>
                      <a:r>
                        <a:rPr lang="en-US" sz="1600" dirty="0">
                          <a:effectLst/>
                        </a:rPr>
                        <a:t>2.0</a:t>
                      </a:r>
                      <a:endParaRPr lang="en-DE" sz="1600" dirty="0">
                        <a:effectLst/>
                        <a:latin typeface="Cambria" panose="020405030504060302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5803661"/>
                  </a:ext>
                </a:extLst>
              </a:tr>
            </a:tbl>
          </a:graphicData>
        </a:graphic>
      </p:graphicFrame>
      <p:pic>
        <p:nvPicPr>
          <p:cNvPr id="8" name="Picture 7">
            <a:extLst>
              <a:ext uri="{FF2B5EF4-FFF2-40B4-BE49-F238E27FC236}">
                <a16:creationId xmlns:a16="http://schemas.microsoft.com/office/drawing/2014/main" id="{F86EEC65-920E-8082-B2FB-992F979E880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rot="10800000">
            <a:off x="6514754" y="1448148"/>
            <a:ext cx="4327393" cy="4969042"/>
          </a:xfrm>
          <a:prstGeom prst="rect">
            <a:avLst/>
          </a:prstGeom>
        </p:spPr>
      </p:pic>
      <p:cxnSp>
        <p:nvCxnSpPr>
          <p:cNvPr id="10" name="Straight Connector 9">
            <a:extLst>
              <a:ext uri="{FF2B5EF4-FFF2-40B4-BE49-F238E27FC236}">
                <a16:creationId xmlns:a16="http://schemas.microsoft.com/office/drawing/2014/main" id="{D7218E9B-94E8-5335-5F57-9310E9192609}"/>
              </a:ext>
            </a:extLst>
          </p:cNvPr>
          <p:cNvCxnSpPr>
            <a:cxnSpLocks/>
          </p:cNvCxnSpPr>
          <p:nvPr/>
        </p:nvCxnSpPr>
        <p:spPr>
          <a:xfrm>
            <a:off x="6514754" y="4040954"/>
            <a:ext cx="432739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312343-C7DA-5BD7-B29F-D1251B2176EF}"/>
              </a:ext>
            </a:extLst>
          </p:cNvPr>
          <p:cNvSpPr txBox="1"/>
          <p:nvPr/>
        </p:nvSpPr>
        <p:spPr>
          <a:xfrm>
            <a:off x="6671510" y="1502162"/>
            <a:ext cx="221054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Simulated macrophages</a:t>
            </a:r>
          </a:p>
        </p:txBody>
      </p:sp>
      <p:sp>
        <p:nvSpPr>
          <p:cNvPr id="12" name="TextBox 11">
            <a:extLst>
              <a:ext uri="{FF2B5EF4-FFF2-40B4-BE49-F238E27FC236}">
                <a16:creationId xmlns:a16="http://schemas.microsoft.com/office/drawing/2014/main" id="{7BE69A51-0808-1AB8-B75C-C4193C5F3433}"/>
              </a:ext>
            </a:extLst>
          </p:cNvPr>
          <p:cNvSpPr txBox="1"/>
          <p:nvPr/>
        </p:nvSpPr>
        <p:spPr>
          <a:xfrm>
            <a:off x="6671510" y="4078301"/>
            <a:ext cx="160075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Simulated T-Cells</a:t>
            </a:r>
          </a:p>
        </p:txBody>
      </p:sp>
      <p:sp>
        <p:nvSpPr>
          <p:cNvPr id="13" name="TextBox 12">
            <a:extLst>
              <a:ext uri="{FF2B5EF4-FFF2-40B4-BE49-F238E27FC236}">
                <a16:creationId xmlns:a16="http://schemas.microsoft.com/office/drawing/2014/main" id="{2B9CC3EB-3866-019F-CEA1-30E13810648E}"/>
              </a:ext>
            </a:extLst>
          </p:cNvPr>
          <p:cNvSpPr txBox="1"/>
          <p:nvPr/>
        </p:nvSpPr>
        <p:spPr>
          <a:xfrm>
            <a:off x="1052763" y="2196628"/>
            <a:ext cx="4266874"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2: spreadsheet of simulation parameters </a:t>
            </a:r>
          </a:p>
        </p:txBody>
      </p:sp>
    </p:spTree>
    <p:extLst>
      <p:ext uri="{BB962C8B-B14F-4D97-AF65-F5344CB8AC3E}">
        <p14:creationId xmlns:p14="http://schemas.microsoft.com/office/powerpoint/2010/main" val="194875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E0CAF3-5E45-46A0-9F2E-C2EF94744453}"/>
              </a:ext>
            </a:extLst>
          </p:cNvPr>
          <p:cNvSpPr>
            <a:spLocks noGrp="1"/>
          </p:cNvSpPr>
          <p:nvPr>
            <p:ph type="dt" sz="half" idx="10"/>
          </p:nvPr>
        </p:nvSpPr>
        <p:spPr/>
        <p:txBody>
          <a:bodyPr/>
          <a:lstStyle/>
          <a:p>
            <a:fld id="{EA8DA71F-0AD0-6F4B-B7AE-30FA86559292}" type="datetime4">
              <a:rPr lang="de-DE" smtClean="0"/>
              <a:t>21. September 2022</a:t>
            </a:fld>
            <a:endParaRPr lang="de-DE" dirty="0"/>
          </a:p>
        </p:txBody>
      </p:sp>
      <p:sp>
        <p:nvSpPr>
          <p:cNvPr id="3" name="Fußzeilenplatzhalter 2">
            <a:extLst>
              <a:ext uri="{FF2B5EF4-FFF2-40B4-BE49-F238E27FC236}">
                <a16:creationId xmlns:a16="http://schemas.microsoft.com/office/drawing/2014/main" id="{840AACC7-8871-4545-B616-0C11129C225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5C5F47F2-11AE-4B82-BF84-88B24EB2A63E}"/>
              </a:ext>
            </a:extLst>
          </p:cNvPr>
          <p:cNvSpPr>
            <a:spLocks noGrp="1"/>
          </p:cNvSpPr>
          <p:nvPr>
            <p:ph type="sldNum" sz="quarter" idx="12"/>
          </p:nvPr>
        </p:nvSpPr>
        <p:spPr/>
        <p:txBody>
          <a:bodyPr/>
          <a:lstStyle/>
          <a:p>
            <a:fld id="{D949F9DF-37BD-4CD6-BF49-65BA579E1D7A}" type="slidenum">
              <a:rPr lang="de-DE" smtClean="0"/>
              <a:pPr/>
              <a:t>18</a:t>
            </a:fld>
            <a:endParaRPr lang="de-DE"/>
          </a:p>
        </p:txBody>
      </p:sp>
      <p:sp>
        <p:nvSpPr>
          <p:cNvPr id="10" name="Titel 9">
            <a:extLst>
              <a:ext uri="{FF2B5EF4-FFF2-40B4-BE49-F238E27FC236}">
                <a16:creationId xmlns:a16="http://schemas.microsoft.com/office/drawing/2014/main" id="{5F78A223-BDAD-49EC-B5E7-DBADD099B6F2}"/>
              </a:ext>
            </a:extLst>
          </p:cNvPr>
          <p:cNvSpPr>
            <a:spLocks noGrp="1"/>
          </p:cNvSpPr>
          <p:nvPr>
            <p:ph type="title"/>
          </p:nvPr>
        </p:nvSpPr>
        <p:spPr/>
        <p:txBody>
          <a:bodyPr/>
          <a:lstStyle/>
          <a:p>
            <a:r>
              <a:rPr lang="de-DE" dirty="0" err="1"/>
              <a:t>Cell</a:t>
            </a:r>
            <a:r>
              <a:rPr lang="de-DE" dirty="0"/>
              <a:t> Simulator</a:t>
            </a:r>
          </a:p>
        </p:txBody>
      </p:sp>
      <p:sp>
        <p:nvSpPr>
          <p:cNvPr id="12" name="Textplatzhalter 11">
            <a:extLst>
              <a:ext uri="{FF2B5EF4-FFF2-40B4-BE49-F238E27FC236}">
                <a16:creationId xmlns:a16="http://schemas.microsoft.com/office/drawing/2014/main" id="{508D5002-CE98-4178-9670-FF84A064E91A}"/>
              </a:ext>
            </a:extLst>
          </p:cNvPr>
          <p:cNvSpPr>
            <a:spLocks noGrp="1"/>
          </p:cNvSpPr>
          <p:nvPr>
            <p:ph type="body" sz="quarter" idx="37"/>
          </p:nvPr>
        </p:nvSpPr>
        <p:spPr/>
        <p:txBody>
          <a:bodyPr/>
          <a:lstStyle/>
          <a:p>
            <a:r>
              <a:rPr lang="de-DE" dirty="0"/>
              <a:t>Simulation </a:t>
            </a:r>
            <a:r>
              <a:rPr lang="de-DE" dirty="0" err="1"/>
              <a:t>results</a:t>
            </a:r>
            <a:endParaRPr lang="de-DE" dirty="0"/>
          </a:p>
        </p:txBody>
      </p:sp>
      <p:pic>
        <p:nvPicPr>
          <p:cNvPr id="43" name="Picture 42">
            <a:extLst>
              <a:ext uri="{FF2B5EF4-FFF2-40B4-BE49-F238E27FC236}">
                <a16:creationId xmlns:a16="http://schemas.microsoft.com/office/drawing/2014/main" id="{D34434B7-41D5-AF53-557F-7A314A74892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
                    </a14:imgEffect>
                    <a14:imgEffect>
                      <a14:saturation sat="0"/>
                    </a14:imgEffect>
                    <a14:imgEffect>
                      <a14:brightnessContrast bright="28000" contrast="12000"/>
                    </a14:imgEffect>
                  </a14:imgLayer>
                </a14:imgProps>
              </a:ext>
            </a:extLst>
          </a:blip>
          <a:stretch>
            <a:fillRect/>
          </a:stretch>
        </p:blipFill>
        <p:spPr>
          <a:xfrm>
            <a:off x="4162926" y="1710977"/>
            <a:ext cx="3947184" cy="3953435"/>
          </a:xfrm>
          <a:prstGeom prst="rect">
            <a:avLst/>
          </a:prstGeom>
        </p:spPr>
      </p:pic>
      <p:pic>
        <p:nvPicPr>
          <p:cNvPr id="42" name="Picture 41">
            <a:extLst>
              <a:ext uri="{FF2B5EF4-FFF2-40B4-BE49-F238E27FC236}">
                <a16:creationId xmlns:a16="http://schemas.microsoft.com/office/drawing/2014/main" id="{E3220902-200A-98E8-B468-70D9F8C8515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saturation sat="0"/>
                    </a14:imgEffect>
                    <a14:imgEffect>
                      <a14:brightnessContrast bright="58000"/>
                    </a14:imgEffect>
                  </a14:imgLayer>
                </a14:imgProps>
              </a:ext>
            </a:extLst>
          </a:blip>
          <a:srcRect l="6496" t="6431" r="6256" b="8605"/>
          <a:stretch/>
        </p:blipFill>
        <p:spPr>
          <a:xfrm>
            <a:off x="179014" y="1710976"/>
            <a:ext cx="3947184" cy="3953435"/>
          </a:xfrm>
          <a:prstGeom prst="rect">
            <a:avLst/>
          </a:prstGeom>
        </p:spPr>
      </p:pic>
      <p:sp>
        <p:nvSpPr>
          <p:cNvPr id="45" name="TextBox 44">
            <a:extLst>
              <a:ext uri="{FF2B5EF4-FFF2-40B4-BE49-F238E27FC236}">
                <a16:creationId xmlns:a16="http://schemas.microsoft.com/office/drawing/2014/main" id="{7C72D7A3-77EF-2302-6FD8-5DE81E3B29E6}"/>
              </a:ext>
            </a:extLst>
          </p:cNvPr>
          <p:cNvSpPr txBox="1"/>
          <p:nvPr/>
        </p:nvSpPr>
        <p:spPr>
          <a:xfrm>
            <a:off x="963819" y="1371600"/>
            <a:ext cx="2377574" cy="369332"/>
          </a:xfrm>
          <a:prstGeom prst="rect">
            <a:avLst/>
          </a:prstGeom>
          <a:noFill/>
        </p:spPr>
        <p:txBody>
          <a:bodyPr wrap="none" rtlCol="0">
            <a:spAutoFit/>
          </a:bodyPr>
          <a:lstStyle/>
          <a:p>
            <a:r>
              <a:rPr lang="en-DE" dirty="0"/>
              <a:t>Simulated stack layer</a:t>
            </a:r>
          </a:p>
        </p:txBody>
      </p:sp>
      <p:sp>
        <p:nvSpPr>
          <p:cNvPr id="46" name="TextBox 45">
            <a:extLst>
              <a:ext uri="{FF2B5EF4-FFF2-40B4-BE49-F238E27FC236}">
                <a16:creationId xmlns:a16="http://schemas.microsoft.com/office/drawing/2014/main" id="{5198335A-8BB2-6609-AB2B-3CC7483CFB5E}"/>
              </a:ext>
            </a:extLst>
          </p:cNvPr>
          <p:cNvSpPr txBox="1"/>
          <p:nvPr/>
        </p:nvSpPr>
        <p:spPr>
          <a:xfrm>
            <a:off x="5221202" y="1341645"/>
            <a:ext cx="1826141" cy="369332"/>
          </a:xfrm>
          <a:prstGeom prst="rect">
            <a:avLst/>
          </a:prstGeom>
          <a:noFill/>
        </p:spPr>
        <p:txBody>
          <a:bodyPr wrap="none" rtlCol="0">
            <a:spAutoFit/>
          </a:bodyPr>
          <a:lstStyle/>
          <a:p>
            <a:r>
              <a:rPr lang="en-DE" dirty="0"/>
              <a:t>Real stack layer</a:t>
            </a:r>
          </a:p>
        </p:txBody>
      </p:sp>
      <p:pic>
        <p:nvPicPr>
          <p:cNvPr id="47" name="Picture 2">
            <a:extLst>
              <a:ext uri="{FF2B5EF4-FFF2-40B4-BE49-F238E27FC236}">
                <a16:creationId xmlns:a16="http://schemas.microsoft.com/office/drawing/2014/main" id="{AF104784-D2F4-1E03-DC82-C5EDAF5EC01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6000"/>
                    </a14:imgEffect>
                  </a14:imgLayer>
                </a14:imgProps>
              </a:ext>
              <a:ext uri="{28A0092B-C50C-407E-A947-70E740481C1C}">
                <a14:useLocalDpi xmlns:a14="http://schemas.microsoft.com/office/drawing/2010/main" val="0"/>
              </a:ext>
            </a:extLst>
          </a:blip>
          <a:srcRect/>
          <a:stretch>
            <a:fillRect/>
          </a:stretch>
        </p:blipFill>
        <p:spPr bwMode="auto">
          <a:xfrm>
            <a:off x="8134397" y="1710977"/>
            <a:ext cx="3749695" cy="248331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664C723-4E9C-E13C-7BF2-9AD1B821A92D}"/>
              </a:ext>
            </a:extLst>
          </p:cNvPr>
          <p:cNvSpPr txBox="1"/>
          <p:nvPr/>
        </p:nvSpPr>
        <p:spPr>
          <a:xfrm>
            <a:off x="8827606" y="1371600"/>
            <a:ext cx="2363276" cy="369332"/>
          </a:xfrm>
          <a:prstGeom prst="rect">
            <a:avLst/>
          </a:prstGeom>
          <a:noFill/>
        </p:spPr>
        <p:txBody>
          <a:bodyPr wrap="none" rtlCol="0">
            <a:spAutoFit/>
          </a:bodyPr>
          <a:lstStyle/>
          <a:p>
            <a:r>
              <a:rPr lang="en-DE" dirty="0"/>
              <a:t>Simulated volume view</a:t>
            </a:r>
          </a:p>
        </p:txBody>
      </p:sp>
      <p:grpSp>
        <p:nvGrpSpPr>
          <p:cNvPr id="49" name="Group 48">
            <a:extLst>
              <a:ext uri="{FF2B5EF4-FFF2-40B4-BE49-F238E27FC236}">
                <a16:creationId xmlns:a16="http://schemas.microsoft.com/office/drawing/2014/main" id="{B023C3AB-2F58-0617-2120-ED6F4BF0822B}"/>
              </a:ext>
            </a:extLst>
          </p:cNvPr>
          <p:cNvGrpSpPr/>
          <p:nvPr/>
        </p:nvGrpSpPr>
        <p:grpSpPr>
          <a:xfrm>
            <a:off x="8465419" y="4421097"/>
            <a:ext cx="1427810" cy="725926"/>
            <a:chOff x="8691613" y="4523874"/>
            <a:chExt cx="1427810" cy="725926"/>
          </a:xfrm>
        </p:grpSpPr>
        <p:sp>
          <p:nvSpPr>
            <p:cNvPr id="50" name="TextBox 49">
              <a:extLst>
                <a:ext uri="{FF2B5EF4-FFF2-40B4-BE49-F238E27FC236}">
                  <a16:creationId xmlns:a16="http://schemas.microsoft.com/office/drawing/2014/main" id="{0B860D7D-0B5B-BDD4-7835-CCBA17CC138F}"/>
                </a:ext>
              </a:extLst>
            </p:cNvPr>
            <p:cNvSpPr txBox="1"/>
            <p:nvPr/>
          </p:nvSpPr>
          <p:spPr>
            <a:xfrm>
              <a:off x="8754177" y="4523874"/>
              <a:ext cx="1365246" cy="369332"/>
            </a:xfrm>
            <a:prstGeom prst="rect">
              <a:avLst/>
            </a:prstGeom>
            <a:noFill/>
          </p:spPr>
          <p:txBody>
            <a:bodyPr wrap="none" rtlCol="0">
              <a:spAutoFit/>
            </a:bodyPr>
            <a:lstStyle/>
            <a:p>
              <a:r>
                <a:rPr lang="en-DE" dirty="0"/>
                <a:t>Macrophage</a:t>
              </a:r>
            </a:p>
          </p:txBody>
        </p:sp>
        <p:sp>
          <p:nvSpPr>
            <p:cNvPr id="51" name="TextBox 50">
              <a:extLst>
                <a:ext uri="{FF2B5EF4-FFF2-40B4-BE49-F238E27FC236}">
                  <a16:creationId xmlns:a16="http://schemas.microsoft.com/office/drawing/2014/main" id="{243C4AEB-B502-B008-168B-19B7D07E0275}"/>
                </a:ext>
              </a:extLst>
            </p:cNvPr>
            <p:cNvSpPr txBox="1"/>
            <p:nvPr/>
          </p:nvSpPr>
          <p:spPr>
            <a:xfrm>
              <a:off x="8760229" y="4880468"/>
              <a:ext cx="1221169" cy="369332"/>
            </a:xfrm>
            <a:prstGeom prst="rect">
              <a:avLst/>
            </a:prstGeom>
            <a:noFill/>
          </p:spPr>
          <p:txBody>
            <a:bodyPr wrap="square">
              <a:spAutoFit/>
            </a:bodyPr>
            <a:lstStyle/>
            <a:p>
              <a:r>
                <a:rPr lang="en-DE" dirty="0"/>
                <a:t>T-cell</a:t>
              </a:r>
            </a:p>
          </p:txBody>
        </p:sp>
        <p:sp>
          <p:nvSpPr>
            <p:cNvPr id="52" name="Oval 51">
              <a:extLst>
                <a:ext uri="{FF2B5EF4-FFF2-40B4-BE49-F238E27FC236}">
                  <a16:creationId xmlns:a16="http://schemas.microsoft.com/office/drawing/2014/main" id="{357A3593-FB49-669D-2FCF-F875C90A295F}"/>
                </a:ext>
              </a:extLst>
            </p:cNvPr>
            <p:cNvSpPr/>
            <p:nvPr/>
          </p:nvSpPr>
          <p:spPr>
            <a:xfrm>
              <a:off x="8691613" y="4677258"/>
              <a:ext cx="62564" cy="625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212CE5D8-96E1-E06D-4844-2BBD6DA15F97}"/>
                </a:ext>
              </a:extLst>
            </p:cNvPr>
            <p:cNvSpPr/>
            <p:nvPr/>
          </p:nvSpPr>
          <p:spPr>
            <a:xfrm>
              <a:off x="8691613" y="5046590"/>
              <a:ext cx="62564" cy="625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3" name="Group 12">
            <a:extLst>
              <a:ext uri="{FF2B5EF4-FFF2-40B4-BE49-F238E27FC236}">
                <a16:creationId xmlns:a16="http://schemas.microsoft.com/office/drawing/2014/main" id="{067FA8B0-6F44-3A32-70B0-30D8692829CE}"/>
              </a:ext>
            </a:extLst>
          </p:cNvPr>
          <p:cNvGrpSpPr/>
          <p:nvPr/>
        </p:nvGrpSpPr>
        <p:grpSpPr>
          <a:xfrm>
            <a:off x="7064375" y="5438898"/>
            <a:ext cx="949325" cy="109325"/>
            <a:chOff x="7064375" y="5438898"/>
            <a:chExt cx="949325" cy="109325"/>
          </a:xfrm>
        </p:grpSpPr>
        <p:sp>
          <p:nvSpPr>
            <p:cNvPr id="5" name="TextBox 4">
              <a:extLst>
                <a:ext uri="{FF2B5EF4-FFF2-40B4-BE49-F238E27FC236}">
                  <a16:creationId xmlns:a16="http://schemas.microsoft.com/office/drawing/2014/main" id="{A1C9CD9C-3B52-C020-4AF9-2FDF7C9AC188}"/>
                </a:ext>
              </a:extLst>
            </p:cNvPr>
            <p:cNvSpPr txBox="1"/>
            <p:nvPr/>
          </p:nvSpPr>
          <p:spPr>
            <a:xfrm>
              <a:off x="7362702" y="5438898"/>
              <a:ext cx="301365"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100 µm</a:t>
              </a:r>
            </a:p>
          </p:txBody>
        </p:sp>
        <p:cxnSp>
          <p:nvCxnSpPr>
            <p:cNvPr id="8" name="Straight Connector 7">
              <a:extLst>
                <a:ext uri="{FF2B5EF4-FFF2-40B4-BE49-F238E27FC236}">
                  <a16:creationId xmlns:a16="http://schemas.microsoft.com/office/drawing/2014/main" id="{29E61C75-760A-D9AF-83C8-C8C6E6BFA227}"/>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FF3523C-396A-5F2E-57A0-258427106955}"/>
              </a:ext>
            </a:extLst>
          </p:cNvPr>
          <p:cNvGrpSpPr/>
          <p:nvPr/>
        </p:nvGrpSpPr>
        <p:grpSpPr>
          <a:xfrm>
            <a:off x="3064437" y="5438897"/>
            <a:ext cx="949325" cy="109325"/>
            <a:chOff x="7064375" y="5438898"/>
            <a:chExt cx="949325" cy="109325"/>
          </a:xfrm>
        </p:grpSpPr>
        <p:sp>
          <p:nvSpPr>
            <p:cNvPr id="15" name="TextBox 14">
              <a:extLst>
                <a:ext uri="{FF2B5EF4-FFF2-40B4-BE49-F238E27FC236}">
                  <a16:creationId xmlns:a16="http://schemas.microsoft.com/office/drawing/2014/main" id="{E75BB587-9D12-2F02-2441-C7A2BC0B2716}"/>
                </a:ext>
              </a:extLst>
            </p:cNvPr>
            <p:cNvSpPr txBox="1"/>
            <p:nvPr/>
          </p:nvSpPr>
          <p:spPr>
            <a:xfrm>
              <a:off x="7362702" y="5438898"/>
              <a:ext cx="301365"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100 µm</a:t>
              </a:r>
            </a:p>
          </p:txBody>
        </p:sp>
        <p:cxnSp>
          <p:nvCxnSpPr>
            <p:cNvPr id="16" name="Straight Connector 15">
              <a:extLst>
                <a:ext uri="{FF2B5EF4-FFF2-40B4-BE49-F238E27FC236}">
                  <a16:creationId xmlns:a16="http://schemas.microsoft.com/office/drawing/2014/main" id="{5500B8AF-E03E-4629-0F17-4B3C3750FCCF}"/>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B72C3763-D703-698D-3815-17CE6062FD7F}"/>
              </a:ext>
            </a:extLst>
          </p:cNvPr>
          <p:cNvGrpSpPr/>
          <p:nvPr/>
        </p:nvGrpSpPr>
        <p:grpSpPr>
          <a:xfrm>
            <a:off x="10842147" y="4016797"/>
            <a:ext cx="949325" cy="109325"/>
            <a:chOff x="7064375" y="5438898"/>
            <a:chExt cx="949325" cy="109325"/>
          </a:xfrm>
        </p:grpSpPr>
        <p:sp>
          <p:nvSpPr>
            <p:cNvPr id="18" name="TextBox 17">
              <a:extLst>
                <a:ext uri="{FF2B5EF4-FFF2-40B4-BE49-F238E27FC236}">
                  <a16:creationId xmlns:a16="http://schemas.microsoft.com/office/drawing/2014/main" id="{D10A317B-29E8-9B61-EA9A-FD1F44C6954C}"/>
                </a:ext>
              </a:extLst>
            </p:cNvPr>
            <p:cNvSpPr txBox="1"/>
            <p:nvPr/>
          </p:nvSpPr>
          <p:spPr>
            <a:xfrm>
              <a:off x="7362702" y="5438898"/>
              <a:ext cx="251672" cy="10932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700" b="0" i="0" u="none" strike="noStrike" kern="1200" cap="none" spc="0" normalizeH="0" baseline="0" noProof="0" dirty="0">
                  <a:ln>
                    <a:noFill/>
                  </a:ln>
                  <a:solidFill>
                    <a:schemeClr val="bg2"/>
                  </a:solidFill>
                  <a:effectLst/>
                  <a:uLnTx/>
                  <a:uFillTx/>
                  <a:latin typeface="Arial"/>
                  <a:ea typeface="+mn-ea"/>
                  <a:cs typeface="+mn-cs"/>
                </a:rPr>
                <a:t>50 µm</a:t>
              </a:r>
            </a:p>
          </p:txBody>
        </p:sp>
        <p:cxnSp>
          <p:nvCxnSpPr>
            <p:cNvPr id="19" name="Straight Connector 18">
              <a:extLst>
                <a:ext uri="{FF2B5EF4-FFF2-40B4-BE49-F238E27FC236}">
                  <a16:creationId xmlns:a16="http://schemas.microsoft.com/office/drawing/2014/main" id="{76EACB3D-E6D5-CFF2-64AC-05E74E33F526}"/>
                </a:ext>
              </a:extLst>
            </p:cNvPr>
            <p:cNvCxnSpPr>
              <a:cxnSpLocks/>
            </p:cNvCxnSpPr>
            <p:nvPr/>
          </p:nvCxnSpPr>
          <p:spPr>
            <a:xfrm>
              <a:off x="7064375" y="5438898"/>
              <a:ext cx="94932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4007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a:t>Neural Network</a:t>
            </a:r>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9B42583A-8FAD-9F41-BA81-D47A9E0F3631}" type="datetime4">
              <a:rPr lang="de-DE" smtClean="0"/>
              <a:t>21.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19</a:t>
            </a:fld>
            <a:endParaRPr lang="de-DE"/>
          </a:p>
        </p:txBody>
      </p:sp>
    </p:spTree>
    <p:extLst>
      <p:ext uri="{BB962C8B-B14F-4D97-AF65-F5344CB8AC3E}">
        <p14:creationId xmlns:p14="http://schemas.microsoft.com/office/powerpoint/2010/main" val="3176762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p:txBody>
          <a:bodyPr/>
          <a:lstStyle/>
          <a:p>
            <a:fld id="{F2E50EBA-5276-FD44-9AF6-4336431C138B}" type="datetime4">
              <a:rPr lang="de-DE" smtClean="0"/>
              <a:t>21. September 2022</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p:txBody>
          <a:bodyPr/>
          <a:lstStyle/>
          <a:p>
            <a:fld id="{D949F9DF-37BD-4CD6-BF49-65BA579E1D7A}" type="slidenum">
              <a:rPr lang="de-DE" smtClean="0"/>
              <a:pPr/>
              <a:t>2</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p:txBody>
          <a:bodyPr/>
          <a:lstStyle/>
          <a:p>
            <a:r>
              <a:rPr lang="de-DE" dirty="0" err="1"/>
              <a:t>Cell</a:t>
            </a:r>
            <a:r>
              <a:rPr lang="de-DE" dirty="0"/>
              <a:t> Simulator</a:t>
            </a:r>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p:txBody>
          <a:bodyPr/>
          <a:lstStyle/>
          <a:p>
            <a:r>
              <a:rPr lang="de-DE" dirty="0"/>
              <a:t>02</a:t>
            </a:r>
          </a:p>
        </p:txBody>
      </p:sp>
      <p:sp>
        <p:nvSpPr>
          <p:cNvPr id="7" name="Textplatzhalter 6">
            <a:extLst>
              <a:ext uri="{FF2B5EF4-FFF2-40B4-BE49-F238E27FC236}">
                <a16:creationId xmlns:a16="http://schemas.microsoft.com/office/drawing/2014/main" id="{E6F8A924-8EC3-4236-98F6-ED159202E75C}"/>
              </a:ext>
            </a:extLst>
          </p:cNvPr>
          <p:cNvSpPr>
            <a:spLocks noGrp="1"/>
          </p:cNvSpPr>
          <p:nvPr>
            <p:ph type="body" sz="quarter" idx="17"/>
          </p:nvPr>
        </p:nvSpPr>
        <p:spPr/>
        <p:txBody>
          <a:bodyPr/>
          <a:lstStyle/>
          <a:p>
            <a:r>
              <a:rPr lang="de-DE" dirty="0" err="1"/>
              <a:t>Conclusion</a:t>
            </a:r>
            <a:endParaRPr lang="de-DE" dirty="0"/>
          </a:p>
        </p:txBody>
      </p:sp>
      <p:sp>
        <p:nvSpPr>
          <p:cNvPr id="8" name="Textplatzhalter 7">
            <a:extLst>
              <a:ext uri="{FF2B5EF4-FFF2-40B4-BE49-F238E27FC236}">
                <a16:creationId xmlns:a16="http://schemas.microsoft.com/office/drawing/2014/main" id="{EAD36779-DD1B-447D-82D4-04C46A01D3F0}"/>
              </a:ext>
            </a:extLst>
          </p:cNvPr>
          <p:cNvSpPr>
            <a:spLocks noGrp="1"/>
          </p:cNvSpPr>
          <p:nvPr>
            <p:ph type="body" sz="quarter" idx="18"/>
          </p:nvPr>
        </p:nvSpPr>
        <p:spPr/>
        <p:txBody>
          <a:bodyPr/>
          <a:lstStyle/>
          <a:p>
            <a:r>
              <a:rPr lang="de-DE" dirty="0"/>
              <a:t>05</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p:txBody>
          <a:bodyPr/>
          <a:lstStyle/>
          <a:p>
            <a:r>
              <a:rPr lang="de-DE" dirty="0"/>
              <a:t>Neural Network</a:t>
            </a:r>
          </a:p>
          <a:p>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p:txBody>
          <a:bodyPr/>
          <a:lstStyle/>
          <a:p>
            <a:r>
              <a:rPr lang="de-DE" dirty="0"/>
              <a:t>03</a:t>
            </a:r>
          </a:p>
        </p:txBody>
      </p:sp>
      <p:sp>
        <p:nvSpPr>
          <p:cNvPr id="11" name="Textplatzhalter 10">
            <a:extLst>
              <a:ext uri="{FF2B5EF4-FFF2-40B4-BE49-F238E27FC236}">
                <a16:creationId xmlns:a16="http://schemas.microsoft.com/office/drawing/2014/main" id="{22BF8D06-FDEE-46AB-9813-50E8B87FDB74}"/>
              </a:ext>
            </a:extLst>
          </p:cNvPr>
          <p:cNvSpPr>
            <a:spLocks noGrp="1"/>
          </p:cNvSpPr>
          <p:nvPr>
            <p:ph type="body" sz="quarter" idx="21"/>
          </p:nvPr>
        </p:nvSpPr>
        <p:spPr/>
        <p:txBody>
          <a:bodyPr/>
          <a:lstStyle/>
          <a:p>
            <a:r>
              <a:rPr lang="de-DE" dirty="0" err="1"/>
              <a:t>Quantification</a:t>
            </a:r>
            <a:r>
              <a:rPr lang="de-DE" dirty="0"/>
              <a:t> </a:t>
            </a:r>
            <a:r>
              <a:rPr lang="de-DE" dirty="0" err="1"/>
              <a:t>performance</a:t>
            </a:r>
            <a:endParaRPr lang="de-DE" dirty="0"/>
          </a:p>
          <a:p>
            <a:endParaRPr lang="de-DE" dirty="0"/>
          </a:p>
        </p:txBody>
      </p:sp>
      <p:sp>
        <p:nvSpPr>
          <p:cNvPr id="12" name="Textplatzhalter 11">
            <a:extLst>
              <a:ext uri="{FF2B5EF4-FFF2-40B4-BE49-F238E27FC236}">
                <a16:creationId xmlns:a16="http://schemas.microsoft.com/office/drawing/2014/main" id="{66339020-771E-46B4-9E38-0490CEC853E8}"/>
              </a:ext>
            </a:extLst>
          </p:cNvPr>
          <p:cNvSpPr>
            <a:spLocks noGrp="1"/>
          </p:cNvSpPr>
          <p:nvPr>
            <p:ph type="body" sz="quarter" idx="22"/>
          </p:nvPr>
        </p:nvSpPr>
        <p:spPr/>
        <p:txBody>
          <a:bodyPr/>
          <a:lstStyle/>
          <a:p>
            <a:r>
              <a:rPr lang="de-DE" dirty="0"/>
              <a:t>04</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p:txBody>
          <a:bodyPr/>
          <a:lstStyle/>
          <a:p>
            <a:r>
              <a:rPr lang="de-DE" dirty="0"/>
              <a:t>Motivation</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p:txBody>
          <a:bodyPr/>
          <a:lstStyle/>
          <a:p>
            <a:r>
              <a:rPr lang="de-DE" dirty="0"/>
              <a:t>Outline</a:t>
            </a:r>
          </a:p>
        </p:txBody>
      </p:sp>
      <p:pic>
        <p:nvPicPr>
          <p:cNvPr id="24" name="Picture 23" descr="A picture containing green&#10;&#10;Description automatically generated">
            <a:extLst>
              <a:ext uri="{FF2B5EF4-FFF2-40B4-BE49-F238E27FC236}">
                <a16:creationId xmlns:a16="http://schemas.microsoft.com/office/drawing/2014/main" id="{37CB1574-3E65-1DB4-F14F-38B73958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764" y="1367608"/>
            <a:ext cx="4462358" cy="4462358"/>
          </a:xfrm>
          <a:prstGeom prst="rect">
            <a:avLst/>
          </a:prstGeom>
        </p:spPr>
      </p:pic>
      <p:sp>
        <p:nvSpPr>
          <p:cNvPr id="13" name="TextBox 12">
            <a:extLst>
              <a:ext uri="{FF2B5EF4-FFF2-40B4-BE49-F238E27FC236}">
                <a16:creationId xmlns:a16="http://schemas.microsoft.com/office/drawing/2014/main" id="{75E2B683-31B4-0E9C-6442-5DBB9179FA92}"/>
              </a:ext>
            </a:extLst>
          </p:cNvPr>
          <p:cNvSpPr txBox="1"/>
          <p:nvPr/>
        </p:nvSpPr>
        <p:spPr>
          <a:xfrm>
            <a:off x="6303765" y="5857598"/>
            <a:ext cx="4462358" cy="520655"/>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FAD (red), NADH(green) MPM image of colon tissue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41361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4969" y="6634666"/>
            <a:ext cx="849593" cy="123111"/>
          </a:xfrm>
        </p:spPr>
        <p:txBody>
          <a:bodyPr/>
          <a:lstStyle/>
          <a:p>
            <a:fld id="{798833C5-D919-404D-AC90-E05DAD242BAE}" type="datetime4">
              <a:rPr lang="de-DE" smtClean="0"/>
              <a:t>21.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79717" y="6634666"/>
            <a:ext cx="193964" cy="123111"/>
          </a:xfrm>
        </p:spPr>
        <p:txBody>
          <a:bodyPr/>
          <a:lstStyle/>
          <a:p>
            <a:fld id="{D949F9DF-37BD-4CD6-BF49-65BA579E1D7A}" type="slidenum">
              <a:rPr lang="de-DE" smtClean="0"/>
              <a:pPr/>
              <a:t>20</a:t>
            </a:fld>
            <a:endParaRPr lang="de-DE" dirty="0"/>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Exploitation </a:t>
            </a:r>
            <a:r>
              <a:rPr lang="de-DE" dirty="0" err="1"/>
              <a:t>phase</a:t>
            </a:r>
            <a:r>
              <a:rPr lang="de-DE" dirty="0"/>
              <a:t> </a:t>
            </a:r>
            <a:r>
              <a:rPr lang="de-DE" dirty="0" err="1"/>
              <a:t>for</a:t>
            </a:r>
            <a:r>
              <a:rPr lang="de-DE" dirty="0"/>
              <a:t> Deep Learning </a:t>
            </a:r>
            <a:r>
              <a:rPr lang="de-DE" dirty="0" err="1"/>
              <a:t>approach</a:t>
            </a:r>
            <a:endParaRPr lang="de-DE" dirty="0"/>
          </a:p>
        </p:txBody>
      </p:sp>
      <p:pic>
        <p:nvPicPr>
          <p:cNvPr id="6" name="Picture 5">
            <a:extLst>
              <a:ext uri="{FF2B5EF4-FFF2-40B4-BE49-F238E27FC236}">
                <a16:creationId xmlns:a16="http://schemas.microsoft.com/office/drawing/2014/main" id="{09657F06-1126-A124-60BD-531C687F1F0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r="50035" b="49369"/>
          <a:stretch/>
        </p:blipFill>
        <p:spPr>
          <a:xfrm>
            <a:off x="201264" y="2805803"/>
            <a:ext cx="2072320" cy="1960469"/>
          </a:xfrm>
          <a:prstGeom prst="rect">
            <a:avLst/>
          </a:prstGeom>
          <a:scene3d>
            <a:camera prst="isometricOffAxis2Right"/>
            <a:lightRig rig="threePt" dir="t"/>
          </a:scene3d>
          <a:sp3d extrusionH="254000" contourW="12700" prstMaterial="matte">
            <a:contourClr>
              <a:schemeClr val="bg1"/>
            </a:contourClr>
          </a:sp3d>
        </p:spPr>
      </p:pic>
      <p:grpSp>
        <p:nvGrpSpPr>
          <p:cNvPr id="12" name="Group 11">
            <a:extLst>
              <a:ext uri="{FF2B5EF4-FFF2-40B4-BE49-F238E27FC236}">
                <a16:creationId xmlns:a16="http://schemas.microsoft.com/office/drawing/2014/main" id="{0393DBF2-BCDA-127B-10C3-E12885E551CA}"/>
              </a:ext>
            </a:extLst>
          </p:cNvPr>
          <p:cNvGrpSpPr/>
          <p:nvPr/>
        </p:nvGrpSpPr>
        <p:grpSpPr>
          <a:xfrm>
            <a:off x="2068370" y="3098090"/>
            <a:ext cx="1645107" cy="1377364"/>
            <a:chOff x="7732817" y="1253835"/>
            <a:chExt cx="926274" cy="787729"/>
          </a:xfrm>
        </p:grpSpPr>
        <p:grpSp>
          <p:nvGrpSpPr>
            <p:cNvPr id="14" name="Group 13">
              <a:extLst>
                <a:ext uri="{FF2B5EF4-FFF2-40B4-BE49-F238E27FC236}">
                  <a16:creationId xmlns:a16="http://schemas.microsoft.com/office/drawing/2014/main" id="{E21470BE-3A13-BAB7-1B0E-62BE694C427B}"/>
                </a:ext>
              </a:extLst>
            </p:cNvPr>
            <p:cNvGrpSpPr/>
            <p:nvPr/>
          </p:nvGrpSpPr>
          <p:grpSpPr>
            <a:xfrm>
              <a:off x="7732817" y="1253835"/>
              <a:ext cx="926274" cy="787729"/>
              <a:chOff x="3986151" y="3887190"/>
              <a:chExt cx="926274" cy="787729"/>
            </a:xfrm>
          </p:grpSpPr>
          <p:sp>
            <p:nvSpPr>
              <p:cNvPr id="16" name="Trapezium 15">
                <a:extLst>
                  <a:ext uri="{FF2B5EF4-FFF2-40B4-BE49-F238E27FC236}">
                    <a16:creationId xmlns:a16="http://schemas.microsoft.com/office/drawing/2014/main" id="{06BA3441-7CD1-C4AF-55FE-479CB3EB5637}"/>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7" name="Trapezium 16">
                <a:extLst>
                  <a:ext uri="{FF2B5EF4-FFF2-40B4-BE49-F238E27FC236}">
                    <a16:creationId xmlns:a16="http://schemas.microsoft.com/office/drawing/2014/main" id="{8D6FA6F6-4A49-9964-FC8C-21B31A9C1FAB}"/>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5" name="TextBox 14">
              <a:extLst>
                <a:ext uri="{FF2B5EF4-FFF2-40B4-BE49-F238E27FC236}">
                  <a16:creationId xmlns:a16="http://schemas.microsoft.com/office/drawing/2014/main" id="{3618B20A-36E7-BBF1-CE09-C6B13B5EE412}"/>
                </a:ext>
              </a:extLst>
            </p:cNvPr>
            <p:cNvSpPr txBox="1"/>
            <p:nvPr/>
          </p:nvSpPr>
          <p:spPr>
            <a:xfrm>
              <a:off x="8012549" y="1587599"/>
              <a:ext cx="380161" cy="140816"/>
            </a:xfrm>
            <a:prstGeom prst="rect">
              <a:avLst/>
            </a:prstGeom>
            <a:noFill/>
          </p:spPr>
          <p:txBody>
            <a:bodyPr wrap="none" rtlCol="0">
              <a:spAutoFit/>
            </a:bodyPr>
            <a:lstStyle/>
            <a:p>
              <a:pPr algn="ctr"/>
              <a:r>
                <a:rPr lang="en-DE" sz="1000" dirty="0">
                  <a:ln w="0"/>
                  <a:solidFill>
                    <a:schemeClr val="bg2"/>
                  </a:solidFill>
                  <a:effectLst>
                    <a:outerShdw blurRad="50800" dist="38100" dir="2700000" algn="tl" rotWithShape="0">
                      <a:prstClr val="black">
                        <a:alpha val="40000"/>
                      </a:prstClr>
                    </a:outerShdw>
                  </a:effectLst>
                </a:rPr>
                <a:t>MBT-net</a:t>
              </a:r>
            </a:p>
          </p:txBody>
        </p:sp>
      </p:grpSp>
      <p:pic>
        <p:nvPicPr>
          <p:cNvPr id="18" name="Picture 17">
            <a:extLst>
              <a:ext uri="{FF2B5EF4-FFF2-40B4-BE49-F238E27FC236}">
                <a16:creationId xmlns:a16="http://schemas.microsoft.com/office/drawing/2014/main" id="{08700769-B3A0-DBDB-6D0A-46E345C1924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50000"/>
                    </a14:imgEffect>
                  </a14:imgLayer>
                </a14:imgProps>
              </a:ext>
            </a:extLst>
          </a:blip>
          <a:stretch>
            <a:fillRect/>
          </a:stretch>
        </p:blipFill>
        <p:spPr>
          <a:xfrm>
            <a:off x="3781913" y="2805803"/>
            <a:ext cx="2072320" cy="1932497"/>
          </a:xfrm>
          <a:prstGeom prst="rect">
            <a:avLst/>
          </a:prstGeom>
          <a:ln>
            <a:noFill/>
          </a:ln>
          <a:effectLst>
            <a:outerShdw blurRad="225425" dist="50800" dir="5220000" algn="ctr">
              <a:srgbClr val="000000">
                <a:alpha val="33000"/>
              </a:srgbClr>
            </a:outerShdw>
          </a:effectLst>
          <a:scene3d>
            <a:camera prst="isometricOffAxis2Right"/>
            <a:lightRig rig="threePt" dir="t"/>
          </a:scene3d>
          <a:sp3d extrusionH="254000" contourW="12700" prstMaterial="matte">
            <a:contourClr>
              <a:schemeClr val="bg1"/>
            </a:contourClr>
          </a:sp3d>
        </p:spPr>
      </p:pic>
      <p:cxnSp>
        <p:nvCxnSpPr>
          <p:cNvPr id="20" name="Straight Arrow Connector 19">
            <a:extLst>
              <a:ext uri="{FF2B5EF4-FFF2-40B4-BE49-F238E27FC236}">
                <a16:creationId xmlns:a16="http://schemas.microsoft.com/office/drawing/2014/main" id="{1281CB5A-904B-B997-C5ED-3FC7518D4FC0}"/>
              </a:ext>
            </a:extLst>
          </p:cNvPr>
          <p:cNvCxnSpPr>
            <a:cxnSpLocks/>
          </p:cNvCxnSpPr>
          <p:nvPr/>
        </p:nvCxnSpPr>
        <p:spPr>
          <a:xfrm>
            <a:off x="1369250" y="3786036"/>
            <a:ext cx="655667"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89C610-BECD-6B2A-0B7D-D9A4183943C1}"/>
              </a:ext>
            </a:extLst>
          </p:cNvPr>
          <p:cNvCxnSpPr>
            <a:cxnSpLocks/>
            <a:stCxn id="17" idx="2"/>
          </p:cNvCxnSpPr>
          <p:nvPr/>
        </p:nvCxnSpPr>
        <p:spPr>
          <a:xfrm>
            <a:off x="3713477" y="3786772"/>
            <a:ext cx="398329"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EFBE11-EC08-B192-388D-F07992FE796E}"/>
              </a:ext>
            </a:extLst>
          </p:cNvPr>
          <p:cNvSpPr/>
          <p:nvPr/>
        </p:nvSpPr>
        <p:spPr>
          <a:xfrm>
            <a:off x="7938829" y="3228690"/>
            <a:ext cx="1446173" cy="952237"/>
          </a:xfrm>
          <a:prstGeom prst="rect">
            <a:avLst/>
          </a:prstGeom>
          <a:solidFill>
            <a:schemeClr val="accent1"/>
          </a:solidFill>
          <a:ln>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schemeClr val="bg2"/>
                </a:solidFill>
                <a:effectLst/>
                <a:uLnTx/>
                <a:uFillTx/>
                <a:latin typeface="Arial"/>
                <a:ea typeface="+mn-ea"/>
                <a:cs typeface="+mn-cs"/>
              </a:rPr>
              <a:t>Conventional threshold method for cell quantification</a:t>
            </a:r>
          </a:p>
        </p:txBody>
      </p:sp>
      <p:cxnSp>
        <p:nvCxnSpPr>
          <p:cNvPr id="28" name="Straight Arrow Connector 27">
            <a:extLst>
              <a:ext uri="{FF2B5EF4-FFF2-40B4-BE49-F238E27FC236}">
                <a16:creationId xmlns:a16="http://schemas.microsoft.com/office/drawing/2014/main" id="{64B13ADC-DA1E-DE62-A2B0-7158BC912B70}"/>
              </a:ext>
            </a:extLst>
          </p:cNvPr>
          <p:cNvCxnSpPr>
            <a:cxnSpLocks/>
          </p:cNvCxnSpPr>
          <p:nvPr/>
        </p:nvCxnSpPr>
        <p:spPr>
          <a:xfrm>
            <a:off x="7201688" y="3704807"/>
            <a:ext cx="699538"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33">
            <a:extLst>
              <a:ext uri="{FF2B5EF4-FFF2-40B4-BE49-F238E27FC236}">
                <a16:creationId xmlns:a16="http://schemas.microsoft.com/office/drawing/2014/main" id="{883851E5-1959-A6BF-180F-2A4AAAFAD741}"/>
              </a:ext>
            </a:extLst>
          </p:cNvPr>
          <p:cNvGraphicFramePr>
            <a:graphicFrameLocks noGrp="1"/>
          </p:cNvGraphicFramePr>
          <p:nvPr>
            <p:extLst>
              <p:ext uri="{D42A27DB-BD31-4B8C-83A1-F6EECF244321}">
                <p14:modId xmlns:p14="http://schemas.microsoft.com/office/powerpoint/2010/main" val="1390683907"/>
              </p:ext>
            </p:extLst>
          </p:nvPr>
        </p:nvGraphicFramePr>
        <p:xfrm>
          <a:off x="10152415" y="2117589"/>
          <a:ext cx="1483776" cy="3174437"/>
        </p:xfrm>
        <a:graphic>
          <a:graphicData uri="http://schemas.openxmlformats.org/drawingml/2006/table">
            <a:tbl>
              <a:tblPr>
                <a:tableStyleId>{5C22544A-7EE6-4342-B048-85BDC9FD1C3A}</a:tableStyleId>
              </a:tblPr>
              <a:tblGrid>
                <a:gridCol w="292751">
                  <a:extLst>
                    <a:ext uri="{9D8B030D-6E8A-4147-A177-3AD203B41FA5}">
                      <a16:colId xmlns:a16="http://schemas.microsoft.com/office/drawing/2014/main" val="666303886"/>
                    </a:ext>
                  </a:extLst>
                </a:gridCol>
                <a:gridCol w="673916">
                  <a:extLst>
                    <a:ext uri="{9D8B030D-6E8A-4147-A177-3AD203B41FA5}">
                      <a16:colId xmlns:a16="http://schemas.microsoft.com/office/drawing/2014/main" val="135482692"/>
                    </a:ext>
                  </a:extLst>
                </a:gridCol>
                <a:gridCol w="182880">
                  <a:extLst>
                    <a:ext uri="{9D8B030D-6E8A-4147-A177-3AD203B41FA5}">
                      <a16:colId xmlns:a16="http://schemas.microsoft.com/office/drawing/2014/main" val="1094685215"/>
                    </a:ext>
                  </a:extLst>
                </a:gridCol>
                <a:gridCol w="163961">
                  <a:extLst>
                    <a:ext uri="{9D8B030D-6E8A-4147-A177-3AD203B41FA5}">
                      <a16:colId xmlns:a16="http://schemas.microsoft.com/office/drawing/2014/main" val="1783065863"/>
                    </a:ext>
                  </a:extLst>
                </a:gridCol>
                <a:gridCol w="170268">
                  <a:extLst>
                    <a:ext uri="{9D8B030D-6E8A-4147-A177-3AD203B41FA5}">
                      <a16:colId xmlns:a16="http://schemas.microsoft.com/office/drawing/2014/main" val="2479104506"/>
                    </a:ext>
                  </a:extLst>
                </a:gridCol>
              </a:tblGrid>
              <a:tr h="154710">
                <a:tc>
                  <a:txBody>
                    <a:bodyPr/>
                    <a:lstStyle/>
                    <a:p>
                      <a:pPr algn="r" fontAlgn="b"/>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b="0" i="0" u="none" strike="noStrike" dirty="0">
                          <a:solidFill>
                            <a:srgbClr val="000000"/>
                          </a:solidFill>
                          <a:effectLst/>
                          <a:latin typeface="Calibri" panose="020F0502020204030204" pitchFamily="34" charset="0"/>
                        </a:rPr>
                        <a:t>Class</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x</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y</a:t>
                      </a:r>
                    </a:p>
                  </a:txBody>
                  <a:tcPr marL="6911" marR="6911" marT="6911" marB="0" anchor="b"/>
                </a:tc>
                <a:tc>
                  <a:txBody>
                    <a:bodyPr/>
                    <a:lstStyle/>
                    <a:p>
                      <a:pPr algn="r" fontAlgn="b"/>
                      <a:r>
                        <a:rPr lang="en-DE" sz="900" b="0" i="0" u="none" strike="noStrike" dirty="0">
                          <a:solidFill>
                            <a:srgbClr val="000000"/>
                          </a:solidFill>
                          <a:effectLst/>
                          <a:latin typeface="Calibri" panose="020F0502020204030204" pitchFamily="34" charset="0"/>
                        </a:rPr>
                        <a:t>z</a:t>
                      </a:r>
                    </a:p>
                  </a:txBody>
                  <a:tcPr marL="6911" marR="6911" marT="6911" marB="0" anchor="b"/>
                </a:tc>
                <a:extLst>
                  <a:ext uri="{0D108BD9-81ED-4DB2-BD59-A6C34878D82A}">
                    <a16:rowId xmlns:a16="http://schemas.microsoft.com/office/drawing/2014/main" val="4122538099"/>
                  </a:ext>
                </a:extLst>
              </a:tr>
              <a:tr h="154710">
                <a:tc>
                  <a:txBody>
                    <a:bodyPr/>
                    <a:lstStyle/>
                    <a:p>
                      <a:pPr algn="r" fontAlgn="b"/>
                      <a:r>
                        <a:rPr lang="en-DE" sz="900" u="none" strike="noStrike" dirty="0">
                          <a:effectLst/>
                        </a:rPr>
                        <a:t>0</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19</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4141291"/>
                  </a:ext>
                </a:extLst>
              </a:tr>
              <a:tr h="154710">
                <a:tc>
                  <a:txBody>
                    <a:bodyPr/>
                    <a:lstStyle/>
                    <a:p>
                      <a:pPr algn="r" fontAlgn="b"/>
                      <a:r>
                        <a:rPr lang="en-DE" sz="900" u="none" strike="noStrike" dirty="0">
                          <a:effectLst/>
                        </a:rPr>
                        <a:t>1</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30</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708395978"/>
                  </a:ext>
                </a:extLst>
              </a:tr>
              <a:tr h="154710">
                <a:tc>
                  <a:txBody>
                    <a:bodyPr/>
                    <a:lstStyle/>
                    <a:p>
                      <a:pPr algn="r" fontAlgn="b"/>
                      <a:r>
                        <a:rPr lang="en-DE" sz="900" u="none" strike="noStrike">
                          <a:effectLst/>
                        </a:rPr>
                        <a:t>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14376660"/>
                  </a:ext>
                </a:extLst>
              </a:tr>
              <a:tr h="154710">
                <a:tc>
                  <a:txBody>
                    <a:bodyPr/>
                    <a:lstStyle/>
                    <a:p>
                      <a:pPr algn="r" fontAlgn="b"/>
                      <a:r>
                        <a:rPr lang="en-DE" sz="900" u="none" strike="noStrike" dirty="0">
                          <a:effectLst/>
                        </a:rPr>
                        <a:t>3</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17</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33668452"/>
                  </a:ext>
                </a:extLst>
              </a:tr>
              <a:tr h="154710">
                <a:tc>
                  <a:txBody>
                    <a:bodyPr/>
                    <a:lstStyle/>
                    <a:p>
                      <a:pPr algn="r" fontAlgn="b"/>
                      <a:r>
                        <a:rPr lang="en-DE" sz="900" u="none" strike="noStrike">
                          <a:effectLst/>
                        </a:rPr>
                        <a:t>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16</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75753314"/>
                  </a:ext>
                </a:extLst>
              </a:tr>
              <a:tr h="154710">
                <a:tc>
                  <a:txBody>
                    <a:bodyPr/>
                    <a:lstStyle/>
                    <a:p>
                      <a:pPr algn="r" fontAlgn="b"/>
                      <a:r>
                        <a:rPr lang="en-DE" sz="900" u="none" strike="noStrike" dirty="0">
                          <a:effectLst/>
                        </a:rPr>
                        <a:t>5</a:t>
                      </a:r>
                      <a:endParaRPr lang="en-DE" sz="900" b="0" i="0" u="none" strike="noStrike" dirty="0">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727552463"/>
                  </a:ext>
                </a:extLst>
              </a:tr>
              <a:tr h="154710">
                <a:tc>
                  <a:txBody>
                    <a:bodyPr/>
                    <a:lstStyle/>
                    <a:p>
                      <a:pPr algn="r" fontAlgn="b"/>
                      <a:r>
                        <a:rPr lang="en-DE" sz="900" u="none" strike="noStrike">
                          <a:effectLst/>
                        </a:rPr>
                        <a:t>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66983255"/>
                  </a:ext>
                </a:extLst>
              </a:tr>
              <a:tr h="154710">
                <a:tc>
                  <a:txBody>
                    <a:bodyPr/>
                    <a:lstStyle/>
                    <a:p>
                      <a:pPr algn="r" fontAlgn="b"/>
                      <a:r>
                        <a:rPr lang="en-DE" sz="900" u="none" strike="noStrike">
                          <a:effectLst/>
                        </a:rPr>
                        <a:t>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11</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719605449"/>
                  </a:ext>
                </a:extLst>
              </a:tr>
              <a:tr h="154710">
                <a:tc>
                  <a:txBody>
                    <a:bodyPr/>
                    <a:lstStyle/>
                    <a:p>
                      <a:pPr algn="r" fontAlgn="b"/>
                      <a:r>
                        <a:rPr lang="en-DE" sz="900" u="none" strike="noStrike">
                          <a:effectLst/>
                        </a:rPr>
                        <a:t>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4147107284"/>
                  </a:ext>
                </a:extLst>
              </a:tr>
              <a:tr h="154710">
                <a:tc>
                  <a:txBody>
                    <a:bodyPr/>
                    <a:lstStyle/>
                    <a:p>
                      <a:pPr algn="r" fontAlgn="b"/>
                      <a:r>
                        <a:rPr lang="en-DE" sz="900" u="none" strike="noStrike">
                          <a:effectLst/>
                        </a:rPr>
                        <a:t>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558843905"/>
                  </a:ext>
                </a:extLst>
              </a:tr>
              <a:tr h="154710">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1036935846"/>
                  </a:ext>
                </a:extLst>
              </a:tr>
              <a:tr h="154710">
                <a:tc>
                  <a:txBody>
                    <a:bodyPr/>
                    <a:lstStyle/>
                    <a:p>
                      <a:pPr algn="r" fontAlgn="b"/>
                      <a:r>
                        <a:rPr lang="en-DE" sz="900" u="none" strike="noStrike">
                          <a:effectLst/>
                        </a:rPr>
                        <a:t>11</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69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27</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190436153"/>
                  </a:ext>
                </a:extLst>
              </a:tr>
              <a:tr h="154710">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Macrophage</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026680323"/>
                  </a:ext>
                </a:extLst>
              </a:tr>
              <a:tr h="130333">
                <a:tc>
                  <a:txBody>
                    <a:bodyPr/>
                    <a:lstStyle/>
                    <a:p>
                      <a:pPr algn="r" fontAlgn="b"/>
                      <a:r>
                        <a:rPr lang="en-DE" sz="900" u="none" strike="noStrike">
                          <a:effectLst/>
                        </a:rPr>
                        <a:t>13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23</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596726509"/>
                  </a:ext>
                </a:extLst>
              </a:tr>
              <a:tr h="130333">
                <a:tc>
                  <a:txBody>
                    <a:bodyPr/>
                    <a:lstStyle/>
                    <a:p>
                      <a:pPr algn="r" fontAlgn="b"/>
                      <a:r>
                        <a:rPr lang="en-DE" sz="900" u="none" strike="noStrike">
                          <a:effectLst/>
                        </a:rPr>
                        <a:t>14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74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84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126432412"/>
                  </a:ext>
                </a:extLst>
              </a:tr>
              <a:tr h="130333">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74</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10</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047134260"/>
                  </a:ext>
                </a:extLst>
              </a:tr>
              <a:tr h="130333">
                <a:tc>
                  <a:txBody>
                    <a:bodyPr/>
                    <a:lstStyle/>
                    <a:p>
                      <a:pPr algn="r" fontAlgn="b"/>
                      <a:r>
                        <a:rPr lang="en-DE" sz="900" u="none" strike="noStrike">
                          <a:effectLst/>
                        </a:rPr>
                        <a:t>16</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90</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31</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3480516683"/>
                  </a:ext>
                </a:extLst>
              </a:tr>
              <a:tr h="130333">
                <a:tc>
                  <a:txBody>
                    <a:bodyPr/>
                    <a:lstStyle/>
                    <a:p>
                      <a:pPr algn="r" fontAlgn="b"/>
                      <a:r>
                        <a:rPr lang="en-DE" sz="900" u="none" strike="noStrike">
                          <a:effectLst/>
                        </a:rPr>
                        <a:t>17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68185238"/>
                  </a:ext>
                </a:extLst>
              </a:tr>
              <a:tr h="130333">
                <a:tc>
                  <a:txBody>
                    <a:bodyPr/>
                    <a:lstStyle/>
                    <a:p>
                      <a:pPr algn="r" fontAlgn="b"/>
                      <a:r>
                        <a:rPr lang="en-DE" sz="900" u="none" strike="noStrike">
                          <a:effectLst/>
                        </a:rPr>
                        <a:t>18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92</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38</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12</a:t>
                      </a:r>
                      <a:endParaRPr lang="en-DE" sz="900" b="0" i="0" u="none" strike="noStrike">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652726653"/>
                  </a:ext>
                </a:extLst>
              </a:tr>
              <a:tr h="130333">
                <a:tc>
                  <a:txBody>
                    <a:bodyPr/>
                    <a:lstStyle/>
                    <a:p>
                      <a:pPr algn="r" fontAlgn="b"/>
                      <a:r>
                        <a:rPr lang="en-DE" sz="900" u="none" strike="noStrike">
                          <a:effectLst/>
                        </a:rPr>
                        <a:t>19</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l" fontAlgn="b"/>
                      <a:r>
                        <a:rPr lang="en-GB" sz="900" u="none" strike="noStrike">
                          <a:effectLst/>
                        </a:rPr>
                        <a:t>T_Cell</a:t>
                      </a:r>
                      <a:endParaRPr lang="en-GB"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45</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a:effectLst/>
                        </a:rPr>
                        <a:t>57</a:t>
                      </a:r>
                      <a:endParaRPr lang="en-DE" sz="900" b="0" i="0" u="none" strike="noStrike">
                        <a:solidFill>
                          <a:srgbClr val="000000"/>
                        </a:solidFill>
                        <a:effectLst/>
                        <a:latin typeface="Calibri" panose="020F0502020204030204" pitchFamily="34" charset="0"/>
                      </a:endParaRPr>
                    </a:p>
                  </a:txBody>
                  <a:tcPr marL="6911" marR="6911" marT="6911" marB="0" anchor="b"/>
                </a:tc>
                <a:tc>
                  <a:txBody>
                    <a:bodyPr/>
                    <a:lstStyle/>
                    <a:p>
                      <a:pPr algn="r" fontAlgn="b"/>
                      <a:r>
                        <a:rPr lang="en-DE" sz="900" u="none" strike="noStrike" dirty="0">
                          <a:effectLst/>
                        </a:rPr>
                        <a:t>16</a:t>
                      </a:r>
                      <a:endParaRPr lang="en-DE" sz="900" b="0" i="0" u="none" strike="noStrike" dirty="0">
                        <a:solidFill>
                          <a:srgbClr val="000000"/>
                        </a:solidFill>
                        <a:effectLst/>
                        <a:latin typeface="Calibri" panose="020F0502020204030204" pitchFamily="34" charset="0"/>
                      </a:endParaRPr>
                    </a:p>
                  </a:txBody>
                  <a:tcPr marL="6911" marR="6911" marT="6911" marB="0" anchor="b"/>
                </a:tc>
                <a:extLst>
                  <a:ext uri="{0D108BD9-81ED-4DB2-BD59-A6C34878D82A}">
                    <a16:rowId xmlns:a16="http://schemas.microsoft.com/office/drawing/2014/main" val="2924979182"/>
                  </a:ext>
                </a:extLst>
              </a:tr>
            </a:tbl>
          </a:graphicData>
        </a:graphic>
      </p:graphicFrame>
      <p:cxnSp>
        <p:nvCxnSpPr>
          <p:cNvPr id="36" name="Straight Arrow Connector 35">
            <a:extLst>
              <a:ext uri="{FF2B5EF4-FFF2-40B4-BE49-F238E27FC236}">
                <a16:creationId xmlns:a16="http://schemas.microsoft.com/office/drawing/2014/main" id="{3408FE66-38D5-437B-8FC3-602788A90559}"/>
              </a:ext>
            </a:extLst>
          </p:cNvPr>
          <p:cNvCxnSpPr>
            <a:stCxn id="25" idx="3"/>
            <a:endCxn id="34" idx="1"/>
          </p:cNvCxnSpPr>
          <p:nvPr/>
        </p:nvCxnSpPr>
        <p:spPr>
          <a:xfrm flipV="1">
            <a:off x="9385002" y="3704807"/>
            <a:ext cx="767413" cy="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9B571C-F2DA-0E0D-04FF-F26C8197A65E}"/>
              </a:ext>
            </a:extLst>
          </p:cNvPr>
          <p:cNvSpPr txBox="1"/>
          <p:nvPr/>
        </p:nvSpPr>
        <p:spPr>
          <a:xfrm>
            <a:off x="3202219" y="1695495"/>
            <a:ext cx="6182783" cy="312265"/>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Aim:</a:t>
            </a:r>
            <a:r>
              <a:rPr kumimoji="0" lang="en-DE" sz="2000" i="0" u="none" strike="noStrike" kern="1200" cap="none" spc="0" normalizeH="0" baseline="0" noProof="0" dirty="0">
                <a:ln>
                  <a:noFill/>
                </a:ln>
                <a:solidFill>
                  <a:prstClr val="black"/>
                </a:solidFill>
                <a:effectLst/>
                <a:uLnTx/>
                <a:uFillTx/>
                <a:latin typeface="Arial"/>
                <a:ea typeface="+mn-ea"/>
                <a:cs typeface="+mn-cs"/>
              </a:rPr>
              <a:t> Network predicts each cell position for each class</a:t>
            </a:r>
          </a:p>
        </p:txBody>
      </p:sp>
      <p:grpSp>
        <p:nvGrpSpPr>
          <p:cNvPr id="40" name="Group 39">
            <a:extLst>
              <a:ext uri="{FF2B5EF4-FFF2-40B4-BE49-F238E27FC236}">
                <a16:creationId xmlns:a16="http://schemas.microsoft.com/office/drawing/2014/main" id="{47AAB126-D246-731E-D6C3-2E46C0F84ED0}"/>
              </a:ext>
            </a:extLst>
          </p:cNvPr>
          <p:cNvGrpSpPr/>
          <p:nvPr/>
        </p:nvGrpSpPr>
        <p:grpSpPr>
          <a:xfrm>
            <a:off x="5733200" y="3258792"/>
            <a:ext cx="1851094" cy="1135748"/>
            <a:chOff x="5733200" y="3258792"/>
            <a:chExt cx="1851094" cy="1135748"/>
          </a:xfrm>
        </p:grpSpPr>
        <p:pic>
          <p:nvPicPr>
            <p:cNvPr id="7" name="Picture 6">
              <a:extLst>
                <a:ext uri="{FF2B5EF4-FFF2-40B4-BE49-F238E27FC236}">
                  <a16:creationId xmlns:a16="http://schemas.microsoft.com/office/drawing/2014/main" id="{7CFA5C44-0624-F14A-1C98-60617F1F33E8}"/>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100000"/>
                      </a14:imgEffect>
                      <a14:imgEffect>
                        <a14:brightnessContrast bright="78000"/>
                      </a14:imgEffect>
                    </a14:imgLayer>
                  </a14:imgProps>
                </a:ext>
              </a:extLst>
            </a:blip>
            <a:srcRect l="50000" t="53829"/>
            <a:stretch/>
          </p:blipFill>
          <p:spPr>
            <a:xfrm>
              <a:off x="5733200" y="3258792"/>
              <a:ext cx="1266703" cy="1092005"/>
            </a:xfrm>
            <a:prstGeom prst="rect">
              <a:avLst/>
            </a:prstGeom>
            <a:ln>
              <a:noFill/>
            </a:ln>
            <a:effectLst>
              <a:outerShdw blurRad="225425" dist="50800" dir="5220000" algn="ctr">
                <a:srgbClr val="000000">
                  <a:alpha val="33000"/>
                </a:srgbClr>
              </a:outerShdw>
            </a:effectLst>
            <a:scene3d>
              <a:camera prst="isometricOffAxis2Right"/>
              <a:lightRig rig="harsh" dir="t">
                <a:rot lat="0" lon="0" rev="3000000"/>
              </a:lightRig>
            </a:scene3d>
            <a:sp3d extrusionH="254000" contourW="12700">
              <a:bevelT w="82550" h="44450" prst="angle"/>
              <a:bevelB w="82550" h="44450" prst="angle"/>
              <a:contourClr>
                <a:srgbClr val="FFFFFF"/>
              </a:contourClr>
            </a:sp3d>
          </p:spPr>
        </p:pic>
        <p:pic>
          <p:nvPicPr>
            <p:cNvPr id="11" name="Picture 10">
              <a:extLst>
                <a:ext uri="{FF2B5EF4-FFF2-40B4-BE49-F238E27FC236}">
                  <a16:creationId xmlns:a16="http://schemas.microsoft.com/office/drawing/2014/main" id="{3CD8AE55-082F-E6E3-5AF3-1DAD207C0E5C}"/>
                </a:ext>
              </a:extLst>
            </p:cNvPr>
            <p:cNvPicPr>
              <a:picLocks noChangeAspect="1"/>
            </p:cNvPicPr>
            <p:nvPr/>
          </p:nvPicPr>
          <p:blipFill rotWithShape="1">
            <a:blip r:embed="rId7">
              <a:extLst>
                <a:ext uri="{BEBA8EAE-BF5A-486C-A8C5-ECC9F3942E4B}">
                  <a14:imgProps xmlns:a14="http://schemas.microsoft.com/office/drawing/2010/main">
                    <a14:imgLayer r:embed="rId9">
                      <a14:imgEffect>
                        <a14:sharpenSoften amount="-100000"/>
                      </a14:imgEffect>
                      <a14:imgEffect>
                        <a14:brightnessContrast bright="78000"/>
                      </a14:imgEffect>
                    </a14:imgLayer>
                  </a14:imgProps>
                </a:ext>
              </a:extLst>
            </a:blip>
            <a:srcRect t="51148" r="49456"/>
            <a:stretch/>
          </p:blipFill>
          <p:spPr>
            <a:xfrm>
              <a:off x="6325582" y="3258792"/>
              <a:ext cx="1258712" cy="1135748"/>
            </a:xfrm>
            <a:prstGeom prst="rect">
              <a:avLst/>
            </a:prstGeom>
            <a:ln>
              <a:solidFill>
                <a:schemeClr val="bg2"/>
              </a:solidFill>
            </a:ln>
            <a:scene3d>
              <a:camera prst="isometricOffAxis2Right"/>
              <a:lightRig rig="threePt" dir="t"/>
            </a:scene3d>
            <a:sp3d extrusionH="254000" contourW="12700">
              <a:extrusionClr>
                <a:schemeClr val="tx1"/>
              </a:extrusionClr>
              <a:contourClr>
                <a:schemeClr val="bg1"/>
              </a:contourClr>
            </a:sp3d>
          </p:spPr>
        </p:pic>
      </p:grpSp>
      <p:cxnSp>
        <p:nvCxnSpPr>
          <p:cNvPr id="21" name="Straight Arrow Connector 20">
            <a:extLst>
              <a:ext uri="{FF2B5EF4-FFF2-40B4-BE49-F238E27FC236}">
                <a16:creationId xmlns:a16="http://schemas.microsoft.com/office/drawing/2014/main" id="{E40F92E9-ED4E-6F0E-3510-AF9F4C798D6C}"/>
              </a:ext>
            </a:extLst>
          </p:cNvPr>
          <p:cNvCxnSpPr>
            <a:cxnSpLocks/>
          </p:cNvCxnSpPr>
          <p:nvPr/>
        </p:nvCxnSpPr>
        <p:spPr>
          <a:xfrm>
            <a:off x="4905716" y="3704807"/>
            <a:ext cx="895994"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D0F03EE-B41F-22E2-1FD9-B60A436559A8}"/>
              </a:ext>
            </a:extLst>
          </p:cNvPr>
          <p:cNvSpPr txBox="1"/>
          <p:nvPr/>
        </p:nvSpPr>
        <p:spPr>
          <a:xfrm>
            <a:off x="733151" y="5437947"/>
            <a:ext cx="87203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1.Input stack</a:t>
            </a:r>
          </a:p>
        </p:txBody>
      </p:sp>
      <p:sp>
        <p:nvSpPr>
          <p:cNvPr id="33" name="TextBox 32">
            <a:extLst>
              <a:ext uri="{FF2B5EF4-FFF2-40B4-BE49-F238E27FC236}">
                <a16:creationId xmlns:a16="http://schemas.microsoft.com/office/drawing/2014/main" id="{2046E8F2-B4E2-A1BA-7A41-EFEA282EA669}"/>
              </a:ext>
            </a:extLst>
          </p:cNvPr>
          <p:cNvSpPr txBox="1"/>
          <p:nvPr/>
        </p:nvSpPr>
        <p:spPr>
          <a:xfrm>
            <a:off x="2273386" y="5439042"/>
            <a:ext cx="1184620"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2.Neural Network</a:t>
            </a:r>
          </a:p>
        </p:txBody>
      </p:sp>
      <p:sp>
        <p:nvSpPr>
          <p:cNvPr id="35" name="TextBox 34">
            <a:extLst>
              <a:ext uri="{FF2B5EF4-FFF2-40B4-BE49-F238E27FC236}">
                <a16:creationId xmlns:a16="http://schemas.microsoft.com/office/drawing/2014/main" id="{A5C48B29-B37F-B5B6-BDE4-B18050E8E81F}"/>
              </a:ext>
            </a:extLst>
          </p:cNvPr>
          <p:cNvSpPr txBox="1"/>
          <p:nvPr/>
        </p:nvSpPr>
        <p:spPr>
          <a:xfrm>
            <a:off x="3847292" y="5437947"/>
            <a:ext cx="1519647" cy="390492"/>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3.Output Probability</a:t>
            </a:r>
            <a:br>
              <a:rPr kumimoji="0" lang="en-DE" sz="1200" b="0" i="0" u="none" strike="noStrike" kern="1200" cap="none" spc="0" normalizeH="0" baseline="0" noProof="0" dirty="0">
                <a:ln>
                  <a:noFill/>
                </a:ln>
                <a:solidFill>
                  <a:prstClr val="black"/>
                </a:solidFill>
                <a:effectLst/>
                <a:uLnTx/>
                <a:uFillTx/>
                <a:latin typeface="Arial"/>
                <a:ea typeface="+mn-ea"/>
                <a:cs typeface="+mn-cs"/>
              </a:rPr>
            </a:br>
            <a:r>
              <a:rPr kumimoji="0" lang="en-DE" sz="1200" b="0" i="0" u="none" strike="noStrike" kern="1200" cap="none" spc="0" normalizeH="0" baseline="0" noProof="0" dirty="0">
                <a:ln>
                  <a:noFill/>
                </a:ln>
                <a:solidFill>
                  <a:prstClr val="black"/>
                </a:solidFill>
                <a:effectLst/>
                <a:uLnTx/>
                <a:uFillTx/>
                <a:latin typeface="Arial"/>
                <a:ea typeface="+mn-ea"/>
                <a:cs typeface="+mn-cs"/>
              </a:rPr>
              <a:t>density function (PDF)</a:t>
            </a:r>
          </a:p>
        </p:txBody>
      </p:sp>
      <p:sp>
        <p:nvSpPr>
          <p:cNvPr id="37" name="TextBox 36">
            <a:extLst>
              <a:ext uri="{FF2B5EF4-FFF2-40B4-BE49-F238E27FC236}">
                <a16:creationId xmlns:a16="http://schemas.microsoft.com/office/drawing/2014/main" id="{C4E6BDC1-9D73-094C-DAFA-71455357FB25}"/>
              </a:ext>
            </a:extLst>
          </p:cNvPr>
          <p:cNvSpPr txBox="1"/>
          <p:nvPr/>
        </p:nvSpPr>
        <p:spPr>
          <a:xfrm>
            <a:off x="5796837" y="5436851"/>
            <a:ext cx="142667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4.PDF for each class</a:t>
            </a:r>
          </a:p>
        </p:txBody>
      </p:sp>
      <p:sp>
        <p:nvSpPr>
          <p:cNvPr id="38" name="TextBox 37">
            <a:extLst>
              <a:ext uri="{FF2B5EF4-FFF2-40B4-BE49-F238E27FC236}">
                <a16:creationId xmlns:a16="http://schemas.microsoft.com/office/drawing/2014/main" id="{467C82AE-90A0-2900-BE68-778B42C86B3D}"/>
              </a:ext>
            </a:extLst>
          </p:cNvPr>
          <p:cNvSpPr txBox="1"/>
          <p:nvPr/>
        </p:nvSpPr>
        <p:spPr>
          <a:xfrm>
            <a:off x="7985202" y="5436851"/>
            <a:ext cx="1176604"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5.Postprocessing</a:t>
            </a:r>
          </a:p>
        </p:txBody>
      </p:sp>
      <p:sp>
        <p:nvSpPr>
          <p:cNvPr id="39" name="TextBox 38">
            <a:extLst>
              <a:ext uri="{FF2B5EF4-FFF2-40B4-BE49-F238E27FC236}">
                <a16:creationId xmlns:a16="http://schemas.microsoft.com/office/drawing/2014/main" id="{0C9F580E-F0C4-B8C5-FC12-360737E35E47}"/>
              </a:ext>
            </a:extLst>
          </p:cNvPr>
          <p:cNvSpPr txBox="1"/>
          <p:nvPr/>
        </p:nvSpPr>
        <p:spPr>
          <a:xfrm>
            <a:off x="9956361" y="5436851"/>
            <a:ext cx="1918795" cy="187359"/>
          </a:xfrm>
          <a:prstGeom prst="rect">
            <a:avLst/>
          </a:prstGeom>
          <a:noFill/>
        </p:spPr>
        <p:txBody>
          <a:bodyPr wrap="none" lIns="0" tIns="0" rIns="0" bIns="0" rtlCol="0">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6.Results of cell coordinates</a:t>
            </a:r>
          </a:p>
        </p:txBody>
      </p:sp>
    </p:spTree>
    <p:extLst>
      <p:ext uri="{BB962C8B-B14F-4D97-AF65-F5344CB8AC3E}">
        <p14:creationId xmlns:p14="http://schemas.microsoft.com/office/powerpoint/2010/main" val="253585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P spid="33" grpId="0"/>
      <p:bldP spid="35"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332BD25E-7A2C-CC47-A52D-9CB28E1DC663}" type="datetime4">
              <a:rPr lang="de-DE" smtClean="0"/>
              <a:t>21.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21</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Architecture</a:t>
            </a:r>
            <a:r>
              <a:rPr lang="ru-RU" dirty="0"/>
              <a:t> </a:t>
            </a:r>
            <a:r>
              <a:rPr lang="de-DE" dirty="0" err="1"/>
              <a:t>of</a:t>
            </a:r>
            <a:r>
              <a:rPr lang="de-DE" dirty="0"/>
              <a:t> MBT-</a:t>
            </a:r>
            <a:r>
              <a:rPr lang="de-DE" dirty="0" err="1"/>
              <a:t>net</a:t>
            </a:r>
            <a:endParaRPr lang="de-DE" dirty="0"/>
          </a:p>
        </p:txBody>
      </p:sp>
      <p:pic>
        <p:nvPicPr>
          <p:cNvPr id="71" name="Picture 70">
            <a:extLst>
              <a:ext uri="{FF2B5EF4-FFF2-40B4-BE49-F238E27FC236}">
                <a16:creationId xmlns:a16="http://schemas.microsoft.com/office/drawing/2014/main" id="{022EEB6A-DB9A-3A4A-99A6-9E64CD64C437}"/>
              </a:ext>
            </a:extLst>
          </p:cNvPr>
          <p:cNvPicPr>
            <a:picLocks noChangeAspect="1"/>
          </p:cNvPicPr>
          <p:nvPr/>
        </p:nvPicPr>
        <p:blipFill>
          <a:blip r:embed="rId3"/>
          <a:stretch>
            <a:fillRect/>
          </a:stretch>
        </p:blipFill>
        <p:spPr>
          <a:xfrm>
            <a:off x="2212655" y="1675546"/>
            <a:ext cx="7772400" cy="2470419"/>
          </a:xfrm>
          <a:prstGeom prst="rect">
            <a:avLst/>
          </a:prstGeom>
        </p:spPr>
      </p:pic>
      <p:pic>
        <p:nvPicPr>
          <p:cNvPr id="72" name="Picture 71">
            <a:extLst>
              <a:ext uri="{FF2B5EF4-FFF2-40B4-BE49-F238E27FC236}">
                <a16:creationId xmlns:a16="http://schemas.microsoft.com/office/drawing/2014/main" id="{5D90E50A-2F63-C004-2C5B-0A2A11ABD7E1}"/>
              </a:ext>
            </a:extLst>
          </p:cNvPr>
          <p:cNvPicPr>
            <a:picLocks noChangeAspect="1"/>
          </p:cNvPicPr>
          <p:nvPr/>
        </p:nvPicPr>
        <p:blipFill>
          <a:blip r:embed="rId3"/>
          <a:stretch>
            <a:fillRect/>
          </a:stretch>
        </p:blipFill>
        <p:spPr>
          <a:xfrm>
            <a:off x="2196423" y="1680957"/>
            <a:ext cx="7772400" cy="2470419"/>
          </a:xfrm>
          <a:prstGeom prst="rect">
            <a:avLst/>
          </a:prstGeom>
        </p:spPr>
      </p:pic>
      <p:pic>
        <p:nvPicPr>
          <p:cNvPr id="70" name="Picture 69">
            <a:extLst>
              <a:ext uri="{FF2B5EF4-FFF2-40B4-BE49-F238E27FC236}">
                <a16:creationId xmlns:a16="http://schemas.microsoft.com/office/drawing/2014/main" id="{E3E87422-0A54-478B-F938-60FB1A7DE4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6000"/>
                    </a14:imgEffect>
                    <a14:imgEffect>
                      <a14:brightnessContrast contrast="20000"/>
                    </a14:imgEffect>
                  </a14:imgLayer>
                </a14:imgProps>
              </a:ext>
            </a:extLst>
          </a:blip>
          <a:stretch>
            <a:fillRect/>
          </a:stretch>
        </p:blipFill>
        <p:spPr>
          <a:xfrm>
            <a:off x="2223178" y="1692755"/>
            <a:ext cx="7772400" cy="2470419"/>
          </a:xfrm>
          <a:prstGeom prst="rect">
            <a:avLst/>
          </a:prstGeom>
        </p:spPr>
      </p:pic>
      <p:sp>
        <p:nvSpPr>
          <p:cNvPr id="15" name="TextBox 14">
            <a:extLst>
              <a:ext uri="{FF2B5EF4-FFF2-40B4-BE49-F238E27FC236}">
                <a16:creationId xmlns:a16="http://schemas.microsoft.com/office/drawing/2014/main" id="{4B4AD637-CBDF-5A45-7CE1-D39FA0DB2327}"/>
              </a:ext>
            </a:extLst>
          </p:cNvPr>
          <p:cNvSpPr txBox="1"/>
          <p:nvPr/>
        </p:nvSpPr>
        <p:spPr>
          <a:xfrm>
            <a:off x="2749945" y="3486391"/>
            <a:ext cx="776175" cy="184666"/>
          </a:xfrm>
          <a:prstGeom prst="rect">
            <a:avLst/>
          </a:prstGeom>
          <a:noFill/>
        </p:spPr>
        <p:txBody>
          <a:bodyPr wrap="none" rtlCol="0">
            <a:spAutoFit/>
          </a:bodyPr>
          <a:lstStyle/>
          <a:p>
            <a:r>
              <a:rPr lang="en-DE" sz="600" dirty="0"/>
              <a:t>1 x 500 x 500 x 100</a:t>
            </a:r>
            <a:endParaRPr lang="en-DE" dirty="0"/>
          </a:p>
        </p:txBody>
      </p:sp>
      <p:sp>
        <p:nvSpPr>
          <p:cNvPr id="17" name="Rectangle 16">
            <a:extLst>
              <a:ext uri="{FF2B5EF4-FFF2-40B4-BE49-F238E27FC236}">
                <a16:creationId xmlns:a16="http://schemas.microsoft.com/office/drawing/2014/main" id="{4202506D-3CB3-258A-AFE4-B46C5E3928F9}"/>
              </a:ext>
            </a:extLst>
          </p:cNvPr>
          <p:cNvSpPr>
            <a:spLocks noChangeAspect="1"/>
          </p:cNvSpPr>
          <p:nvPr/>
        </p:nvSpPr>
        <p:spPr>
          <a:xfrm>
            <a:off x="3108190" y="2292651"/>
            <a:ext cx="59687" cy="1193740"/>
          </a:xfrm>
          <a:prstGeom prst="rect">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F2BF8E85-0B3B-1203-9DE5-2A430C1697F8}"/>
              </a:ext>
            </a:extLst>
          </p:cNvPr>
          <p:cNvSpPr>
            <a:spLocks noChangeAspect="1"/>
          </p:cNvSpPr>
          <p:nvPr/>
        </p:nvSpPr>
        <p:spPr>
          <a:xfrm>
            <a:off x="3274905" y="2591086"/>
            <a:ext cx="537187" cy="596874"/>
          </a:xfrm>
          <a:prstGeom prst="rect">
            <a:avLst/>
          </a:prstGeom>
          <a:solidFill>
            <a:srgbClr val="F3B18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24A88AF2-C6F6-665E-3529-F94397920407}"/>
              </a:ext>
            </a:extLst>
          </p:cNvPr>
          <p:cNvSpPr>
            <a:spLocks noChangeAspect="1"/>
          </p:cNvSpPr>
          <p:nvPr/>
        </p:nvSpPr>
        <p:spPr>
          <a:xfrm>
            <a:off x="3919120" y="2740302"/>
            <a:ext cx="1074374" cy="298437"/>
          </a:xfrm>
          <a:prstGeom prst="rect">
            <a:avLst/>
          </a:prstGeom>
          <a:solidFill>
            <a:srgbClr val="F9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537565DB-1011-ABD4-79A3-9C322EFFC4C2}"/>
              </a:ext>
            </a:extLst>
          </p:cNvPr>
          <p:cNvSpPr>
            <a:spLocks noChangeAspect="1"/>
          </p:cNvSpPr>
          <p:nvPr/>
        </p:nvSpPr>
        <p:spPr>
          <a:xfrm>
            <a:off x="5100522" y="2847064"/>
            <a:ext cx="1909998" cy="895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45D324D2-1745-2A06-5CB0-56325B2B1069}"/>
              </a:ext>
            </a:extLst>
          </p:cNvPr>
          <p:cNvSpPr>
            <a:spLocks noChangeAspect="1"/>
          </p:cNvSpPr>
          <p:nvPr/>
        </p:nvSpPr>
        <p:spPr>
          <a:xfrm>
            <a:off x="7117548" y="2740302"/>
            <a:ext cx="1074374" cy="298437"/>
          </a:xfrm>
          <a:prstGeom prst="rect">
            <a:avLst/>
          </a:prstGeom>
          <a:solidFill>
            <a:srgbClr val="B4C7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070F7F6C-891B-ED7D-EEEA-F8A97AAC24DF}"/>
              </a:ext>
            </a:extLst>
          </p:cNvPr>
          <p:cNvSpPr>
            <a:spLocks noChangeAspect="1"/>
          </p:cNvSpPr>
          <p:nvPr/>
        </p:nvSpPr>
        <p:spPr>
          <a:xfrm>
            <a:off x="8298950" y="2591083"/>
            <a:ext cx="537187" cy="596874"/>
          </a:xfrm>
          <a:prstGeom prst="rect">
            <a:avLst/>
          </a:prstGeom>
          <a:solidFill>
            <a:srgbClr val="8FAA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4" name="Straight Arrow Connector 23">
            <a:extLst>
              <a:ext uri="{FF2B5EF4-FFF2-40B4-BE49-F238E27FC236}">
                <a16:creationId xmlns:a16="http://schemas.microsoft.com/office/drawing/2014/main" id="{5F8B9255-8E68-EFC6-95EB-1A299AC42212}"/>
              </a:ext>
            </a:extLst>
          </p:cNvPr>
          <p:cNvCxnSpPr>
            <a:cxnSpLocks/>
            <a:stCxn id="17" idx="3"/>
            <a:endCxn id="18" idx="1"/>
          </p:cNvCxnSpPr>
          <p:nvPr/>
        </p:nvCxnSpPr>
        <p:spPr>
          <a:xfrm>
            <a:off x="3167877" y="2889521"/>
            <a:ext cx="107028"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63CA8C2-5E2F-E80A-8535-346B84D81439}"/>
              </a:ext>
            </a:extLst>
          </p:cNvPr>
          <p:cNvCxnSpPr>
            <a:cxnSpLocks/>
            <a:stCxn id="18" idx="3"/>
            <a:endCxn id="19" idx="1"/>
          </p:cNvCxnSpPr>
          <p:nvPr/>
        </p:nvCxnSpPr>
        <p:spPr>
          <a:xfrm flipV="1">
            <a:off x="3812092" y="2889521"/>
            <a:ext cx="107028"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A64D9F-B724-205A-E0C7-06D47C61259A}"/>
              </a:ext>
            </a:extLst>
          </p:cNvPr>
          <p:cNvCxnSpPr>
            <a:cxnSpLocks/>
            <a:stCxn id="19" idx="3"/>
            <a:endCxn id="20" idx="1"/>
          </p:cNvCxnSpPr>
          <p:nvPr/>
        </p:nvCxnSpPr>
        <p:spPr>
          <a:xfrm>
            <a:off x="4993494" y="2889521"/>
            <a:ext cx="107028" cy="2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2C9A9F-E138-A71E-C0FD-1166DF9761C7}"/>
              </a:ext>
            </a:extLst>
          </p:cNvPr>
          <p:cNvCxnSpPr>
            <a:cxnSpLocks/>
            <a:stCxn id="20" idx="3"/>
            <a:endCxn id="21" idx="1"/>
          </p:cNvCxnSpPr>
          <p:nvPr/>
        </p:nvCxnSpPr>
        <p:spPr>
          <a:xfrm flipV="1">
            <a:off x="7010520" y="2889521"/>
            <a:ext cx="107028" cy="23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50FEBD2-3A96-18EE-DED7-5F6E7D762318}"/>
              </a:ext>
            </a:extLst>
          </p:cNvPr>
          <p:cNvCxnSpPr>
            <a:cxnSpLocks/>
            <a:stCxn id="21" idx="3"/>
            <a:endCxn id="22" idx="1"/>
          </p:cNvCxnSpPr>
          <p:nvPr/>
        </p:nvCxnSpPr>
        <p:spPr>
          <a:xfrm flipV="1">
            <a:off x="8191922" y="2889520"/>
            <a:ext cx="10702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E840790-A6A4-468F-2D73-D4A37F5B9129}"/>
              </a:ext>
            </a:extLst>
          </p:cNvPr>
          <p:cNvCxnSpPr>
            <a:cxnSpLocks/>
            <a:stCxn id="22" idx="3"/>
          </p:cNvCxnSpPr>
          <p:nvPr/>
        </p:nvCxnSpPr>
        <p:spPr>
          <a:xfrm>
            <a:off x="8836137" y="2889520"/>
            <a:ext cx="10702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2D8AA976-0118-9D3C-5CA9-B67CECE4514E}"/>
              </a:ext>
            </a:extLst>
          </p:cNvPr>
          <p:cNvCxnSpPr>
            <a:cxnSpLocks/>
            <a:stCxn id="19" idx="0"/>
            <a:endCxn id="21" idx="0"/>
          </p:cNvCxnSpPr>
          <p:nvPr/>
        </p:nvCxnSpPr>
        <p:spPr>
          <a:xfrm rot="5400000" flipH="1" flipV="1">
            <a:off x="6055521" y="1141088"/>
            <a:ext cx="12700" cy="3198428"/>
          </a:xfrm>
          <a:prstGeom prst="bentConnector3">
            <a:avLst>
              <a:gd name="adj1" fmla="val 18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ECA96A2-8867-0435-C984-68BDF1AE4BB6}"/>
              </a:ext>
            </a:extLst>
          </p:cNvPr>
          <p:cNvCxnSpPr>
            <a:cxnSpLocks/>
            <a:stCxn id="18" idx="0"/>
            <a:endCxn id="22" idx="0"/>
          </p:cNvCxnSpPr>
          <p:nvPr/>
        </p:nvCxnSpPr>
        <p:spPr>
          <a:xfrm rot="5400000" flipH="1" flipV="1">
            <a:off x="6055520" y="79063"/>
            <a:ext cx="3" cy="5024045"/>
          </a:xfrm>
          <a:prstGeom prst="bentConnector3">
            <a:avLst>
              <a:gd name="adj1" fmla="val 762010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BAA85B10-CAD0-0666-2183-22A30804D1A6}"/>
              </a:ext>
            </a:extLst>
          </p:cNvPr>
          <p:cNvSpPr>
            <a:spLocks noChangeAspect="1"/>
          </p:cNvSpPr>
          <p:nvPr/>
        </p:nvSpPr>
        <p:spPr>
          <a:xfrm>
            <a:off x="5974383" y="2282047"/>
            <a:ext cx="149596" cy="1495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33" name="Oval 32">
            <a:extLst>
              <a:ext uri="{FF2B5EF4-FFF2-40B4-BE49-F238E27FC236}">
                <a16:creationId xmlns:a16="http://schemas.microsoft.com/office/drawing/2014/main" id="{CFE54A42-F3AA-8ED3-35D9-A1D4205BD743}"/>
              </a:ext>
            </a:extLst>
          </p:cNvPr>
          <p:cNvSpPr>
            <a:spLocks noChangeAspect="1"/>
          </p:cNvSpPr>
          <p:nvPr/>
        </p:nvSpPr>
        <p:spPr>
          <a:xfrm>
            <a:off x="5974384" y="2463499"/>
            <a:ext cx="149595" cy="149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34" name="Rectangle 33">
            <a:extLst>
              <a:ext uri="{FF2B5EF4-FFF2-40B4-BE49-F238E27FC236}">
                <a16:creationId xmlns:a16="http://schemas.microsoft.com/office/drawing/2014/main" id="{4A5ECFBF-48C8-85D0-3F6D-9CE570C00419}"/>
              </a:ext>
            </a:extLst>
          </p:cNvPr>
          <p:cNvSpPr>
            <a:spLocks noChangeAspect="1"/>
          </p:cNvSpPr>
          <p:nvPr/>
        </p:nvSpPr>
        <p:spPr>
          <a:xfrm>
            <a:off x="8952224" y="2292313"/>
            <a:ext cx="182349" cy="1193740"/>
          </a:xfrm>
          <a:prstGeom prst="rect">
            <a:avLst/>
          </a:prstGeom>
          <a:solidFill>
            <a:srgbClr val="2F55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TextBox 35">
            <a:extLst>
              <a:ext uri="{FF2B5EF4-FFF2-40B4-BE49-F238E27FC236}">
                <a16:creationId xmlns:a16="http://schemas.microsoft.com/office/drawing/2014/main" id="{DB178F33-1489-4F57-048D-62F92766CFC6}"/>
              </a:ext>
            </a:extLst>
          </p:cNvPr>
          <p:cNvSpPr txBox="1"/>
          <p:nvPr/>
        </p:nvSpPr>
        <p:spPr>
          <a:xfrm>
            <a:off x="3175050" y="3178513"/>
            <a:ext cx="737702" cy="184666"/>
          </a:xfrm>
          <a:prstGeom prst="rect">
            <a:avLst/>
          </a:prstGeom>
          <a:noFill/>
        </p:spPr>
        <p:txBody>
          <a:bodyPr wrap="none" rtlCol="0">
            <a:spAutoFit/>
          </a:bodyPr>
          <a:lstStyle/>
          <a:p>
            <a:r>
              <a:rPr lang="en-DE" sz="600" dirty="0"/>
              <a:t>9 x 252 x 252 x 52</a:t>
            </a:r>
            <a:endParaRPr lang="en-DE" dirty="0"/>
          </a:p>
        </p:txBody>
      </p:sp>
      <p:sp>
        <p:nvSpPr>
          <p:cNvPr id="37" name="TextBox 36">
            <a:extLst>
              <a:ext uri="{FF2B5EF4-FFF2-40B4-BE49-F238E27FC236}">
                <a16:creationId xmlns:a16="http://schemas.microsoft.com/office/drawing/2014/main" id="{175A152A-70D9-228C-F0B8-88C69F442E97}"/>
              </a:ext>
            </a:extLst>
          </p:cNvPr>
          <p:cNvSpPr txBox="1"/>
          <p:nvPr/>
        </p:nvSpPr>
        <p:spPr>
          <a:xfrm>
            <a:off x="4074569" y="3020359"/>
            <a:ext cx="776175" cy="184666"/>
          </a:xfrm>
          <a:prstGeom prst="rect">
            <a:avLst/>
          </a:prstGeom>
          <a:noFill/>
        </p:spPr>
        <p:txBody>
          <a:bodyPr wrap="none" rtlCol="0">
            <a:spAutoFit/>
          </a:bodyPr>
          <a:lstStyle/>
          <a:p>
            <a:r>
              <a:rPr lang="en-DE" sz="600" dirty="0"/>
              <a:t>18 x 128 x 128 x 28</a:t>
            </a:r>
            <a:endParaRPr lang="en-DE" dirty="0"/>
          </a:p>
        </p:txBody>
      </p:sp>
      <p:sp>
        <p:nvSpPr>
          <p:cNvPr id="38" name="TextBox 37">
            <a:extLst>
              <a:ext uri="{FF2B5EF4-FFF2-40B4-BE49-F238E27FC236}">
                <a16:creationId xmlns:a16="http://schemas.microsoft.com/office/drawing/2014/main" id="{7A41D382-0F59-E5C8-BADE-9C86C9DE16E2}"/>
              </a:ext>
            </a:extLst>
          </p:cNvPr>
          <p:cNvSpPr txBox="1"/>
          <p:nvPr/>
        </p:nvSpPr>
        <p:spPr>
          <a:xfrm>
            <a:off x="5712256" y="2928026"/>
            <a:ext cx="699230" cy="184666"/>
          </a:xfrm>
          <a:prstGeom prst="rect">
            <a:avLst/>
          </a:prstGeom>
          <a:noFill/>
        </p:spPr>
        <p:txBody>
          <a:bodyPr wrap="none" rtlCol="0">
            <a:spAutoFit/>
          </a:bodyPr>
          <a:lstStyle/>
          <a:p>
            <a:r>
              <a:rPr lang="en-DE" sz="600" dirty="0"/>
              <a:t>36 x 66 x 66 x 16</a:t>
            </a:r>
            <a:endParaRPr lang="en-DE" dirty="0"/>
          </a:p>
        </p:txBody>
      </p:sp>
      <p:sp>
        <p:nvSpPr>
          <p:cNvPr id="39" name="TextBox 38">
            <a:extLst>
              <a:ext uri="{FF2B5EF4-FFF2-40B4-BE49-F238E27FC236}">
                <a16:creationId xmlns:a16="http://schemas.microsoft.com/office/drawing/2014/main" id="{90CAF2D4-3E48-92CC-AFFD-C65A8518692C}"/>
              </a:ext>
            </a:extLst>
          </p:cNvPr>
          <p:cNvSpPr txBox="1"/>
          <p:nvPr/>
        </p:nvSpPr>
        <p:spPr>
          <a:xfrm>
            <a:off x="7272998" y="3001535"/>
            <a:ext cx="776175" cy="184666"/>
          </a:xfrm>
          <a:prstGeom prst="rect">
            <a:avLst/>
          </a:prstGeom>
          <a:noFill/>
        </p:spPr>
        <p:txBody>
          <a:bodyPr wrap="none" rtlCol="0">
            <a:spAutoFit/>
          </a:bodyPr>
          <a:lstStyle/>
          <a:p>
            <a:r>
              <a:rPr lang="en-DE" sz="600" dirty="0"/>
              <a:t>18 x 128 x 128 x 28</a:t>
            </a:r>
            <a:endParaRPr lang="en-DE" dirty="0"/>
          </a:p>
        </p:txBody>
      </p:sp>
      <p:sp>
        <p:nvSpPr>
          <p:cNvPr id="40" name="TextBox 39">
            <a:extLst>
              <a:ext uri="{FF2B5EF4-FFF2-40B4-BE49-F238E27FC236}">
                <a16:creationId xmlns:a16="http://schemas.microsoft.com/office/drawing/2014/main" id="{635C39EF-3E30-3F5A-E862-396B78A82FA0}"/>
              </a:ext>
            </a:extLst>
          </p:cNvPr>
          <p:cNvSpPr txBox="1"/>
          <p:nvPr/>
        </p:nvSpPr>
        <p:spPr>
          <a:xfrm>
            <a:off x="8198290" y="3176015"/>
            <a:ext cx="737702" cy="184666"/>
          </a:xfrm>
          <a:prstGeom prst="rect">
            <a:avLst/>
          </a:prstGeom>
          <a:noFill/>
        </p:spPr>
        <p:txBody>
          <a:bodyPr wrap="none" rtlCol="0">
            <a:spAutoFit/>
          </a:bodyPr>
          <a:lstStyle/>
          <a:p>
            <a:r>
              <a:rPr lang="en-DE" sz="600" dirty="0"/>
              <a:t>9 x 252 x 252 x 52</a:t>
            </a:r>
            <a:endParaRPr lang="en-DE" dirty="0"/>
          </a:p>
        </p:txBody>
      </p:sp>
      <p:sp>
        <p:nvSpPr>
          <p:cNvPr id="41" name="TextBox 40">
            <a:extLst>
              <a:ext uri="{FF2B5EF4-FFF2-40B4-BE49-F238E27FC236}">
                <a16:creationId xmlns:a16="http://schemas.microsoft.com/office/drawing/2014/main" id="{6EFB5D65-92DC-5ADD-DD0C-E68373460C90}"/>
              </a:ext>
            </a:extLst>
          </p:cNvPr>
          <p:cNvSpPr txBox="1"/>
          <p:nvPr/>
        </p:nvSpPr>
        <p:spPr>
          <a:xfrm>
            <a:off x="8649946" y="3483469"/>
            <a:ext cx="776175" cy="184666"/>
          </a:xfrm>
          <a:prstGeom prst="rect">
            <a:avLst/>
          </a:prstGeom>
          <a:noFill/>
        </p:spPr>
        <p:txBody>
          <a:bodyPr wrap="none" rtlCol="0">
            <a:spAutoFit/>
          </a:bodyPr>
          <a:lstStyle/>
          <a:p>
            <a:r>
              <a:rPr lang="en-DE" sz="600" dirty="0"/>
              <a:t>3 x 500 x 500 x 100</a:t>
            </a:r>
            <a:endParaRPr lang="en-DE" dirty="0"/>
          </a:p>
        </p:txBody>
      </p:sp>
      <p:sp>
        <p:nvSpPr>
          <p:cNvPr id="42" name="TextBox 41">
            <a:extLst>
              <a:ext uri="{FF2B5EF4-FFF2-40B4-BE49-F238E27FC236}">
                <a16:creationId xmlns:a16="http://schemas.microsoft.com/office/drawing/2014/main" id="{3F6A799E-0C46-787C-C07B-BA76C1C76EFE}"/>
              </a:ext>
            </a:extLst>
          </p:cNvPr>
          <p:cNvSpPr txBox="1"/>
          <p:nvPr/>
        </p:nvSpPr>
        <p:spPr>
          <a:xfrm>
            <a:off x="5565931" y="3298803"/>
            <a:ext cx="979179" cy="369332"/>
          </a:xfrm>
          <a:prstGeom prst="rect">
            <a:avLst/>
          </a:prstGeom>
          <a:noFill/>
        </p:spPr>
        <p:txBody>
          <a:bodyPr wrap="none" rtlCol="0">
            <a:spAutoFit/>
          </a:bodyPr>
          <a:lstStyle/>
          <a:p>
            <a:r>
              <a:rPr lang="en-DE" dirty="0"/>
              <a:t>MBT-net</a:t>
            </a:r>
          </a:p>
        </p:txBody>
      </p:sp>
      <p:grpSp>
        <p:nvGrpSpPr>
          <p:cNvPr id="43" name="Group 42">
            <a:extLst>
              <a:ext uri="{FF2B5EF4-FFF2-40B4-BE49-F238E27FC236}">
                <a16:creationId xmlns:a16="http://schemas.microsoft.com/office/drawing/2014/main" id="{C324CFF7-2013-7957-A56C-7F4B5B69CCFB}"/>
              </a:ext>
            </a:extLst>
          </p:cNvPr>
          <p:cNvGrpSpPr/>
          <p:nvPr/>
        </p:nvGrpSpPr>
        <p:grpSpPr>
          <a:xfrm>
            <a:off x="3842795" y="3831901"/>
            <a:ext cx="1610896" cy="1352544"/>
            <a:chOff x="4350619" y="4177364"/>
            <a:chExt cx="1610896" cy="1352544"/>
          </a:xfrm>
        </p:grpSpPr>
        <p:sp>
          <p:nvSpPr>
            <p:cNvPr id="44" name="Rectangle 43">
              <a:extLst>
                <a:ext uri="{FF2B5EF4-FFF2-40B4-BE49-F238E27FC236}">
                  <a16:creationId xmlns:a16="http://schemas.microsoft.com/office/drawing/2014/main" id="{322BDE13-3AF3-AEAC-EA98-03B824EAE20A}"/>
                </a:ext>
              </a:extLst>
            </p:cNvPr>
            <p:cNvSpPr/>
            <p:nvPr/>
          </p:nvSpPr>
          <p:spPr>
            <a:xfrm>
              <a:off x="4350619" y="4177364"/>
              <a:ext cx="1610896" cy="1352544"/>
            </a:xfrm>
            <a:prstGeom prst="rect">
              <a:avLst/>
            </a:prstGeom>
            <a:solidFill>
              <a:srgbClr val="ED7C3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DE" sz="1050" dirty="0"/>
                <a:t>Encoder </a:t>
              </a:r>
              <a:r>
                <a:rPr lang="en-DE" sz="1000" dirty="0"/>
                <a:t>block</a:t>
              </a:r>
              <a:endParaRPr lang="en-DE" sz="1050" dirty="0"/>
            </a:p>
          </p:txBody>
        </p:sp>
        <p:grpSp>
          <p:nvGrpSpPr>
            <p:cNvPr id="45" name="Group 44">
              <a:extLst>
                <a:ext uri="{FF2B5EF4-FFF2-40B4-BE49-F238E27FC236}">
                  <a16:creationId xmlns:a16="http://schemas.microsoft.com/office/drawing/2014/main" id="{80854198-5A06-3CF7-C69B-9074D57AD0F2}"/>
                </a:ext>
              </a:extLst>
            </p:cNvPr>
            <p:cNvGrpSpPr/>
            <p:nvPr/>
          </p:nvGrpSpPr>
          <p:grpSpPr>
            <a:xfrm>
              <a:off x="4583933" y="4532415"/>
              <a:ext cx="1144267" cy="814961"/>
              <a:chOff x="4545233" y="4532415"/>
              <a:chExt cx="1144267" cy="814961"/>
            </a:xfrm>
          </p:grpSpPr>
          <p:sp>
            <p:nvSpPr>
              <p:cNvPr id="46" name="Rectangle 45">
                <a:extLst>
                  <a:ext uri="{FF2B5EF4-FFF2-40B4-BE49-F238E27FC236}">
                    <a16:creationId xmlns:a16="http://schemas.microsoft.com/office/drawing/2014/main" id="{DF58E467-38D6-19C3-3BBA-937D462EB0BC}"/>
                  </a:ext>
                </a:extLst>
              </p:cNvPr>
              <p:cNvSpPr/>
              <p:nvPr/>
            </p:nvSpPr>
            <p:spPr>
              <a:xfrm>
                <a:off x="454523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BatchNorm</a:t>
                </a:r>
              </a:p>
            </p:txBody>
          </p:sp>
          <p:sp>
            <p:nvSpPr>
              <p:cNvPr id="47" name="Rectangle 46">
                <a:extLst>
                  <a:ext uri="{FF2B5EF4-FFF2-40B4-BE49-F238E27FC236}">
                    <a16:creationId xmlns:a16="http://schemas.microsoft.com/office/drawing/2014/main" id="{88ADF819-DB13-A222-E341-E4D8A640FF58}"/>
                  </a:ext>
                </a:extLst>
              </p:cNvPr>
              <p:cNvSpPr/>
              <p:nvPr/>
            </p:nvSpPr>
            <p:spPr>
              <a:xfrm>
                <a:off x="554546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MaxPool</a:t>
                </a:r>
              </a:p>
            </p:txBody>
          </p:sp>
          <p:grpSp>
            <p:nvGrpSpPr>
              <p:cNvPr id="48" name="Group 47">
                <a:extLst>
                  <a:ext uri="{FF2B5EF4-FFF2-40B4-BE49-F238E27FC236}">
                    <a16:creationId xmlns:a16="http://schemas.microsoft.com/office/drawing/2014/main" id="{7363A292-CD32-A552-CCB8-B0482BB5945D}"/>
                  </a:ext>
                </a:extLst>
              </p:cNvPr>
              <p:cNvGrpSpPr/>
              <p:nvPr/>
            </p:nvGrpSpPr>
            <p:grpSpPr>
              <a:xfrm>
                <a:off x="4825278" y="4532415"/>
                <a:ext cx="576148" cy="814961"/>
                <a:chOff x="5021542" y="4532415"/>
                <a:chExt cx="576148" cy="814961"/>
              </a:xfrm>
            </p:grpSpPr>
            <p:sp>
              <p:nvSpPr>
                <p:cNvPr id="51" name="Rectangle 50">
                  <a:extLst>
                    <a:ext uri="{FF2B5EF4-FFF2-40B4-BE49-F238E27FC236}">
                      <a16:creationId xmlns:a16="http://schemas.microsoft.com/office/drawing/2014/main" id="{FB3F1403-B9E0-6DFA-FC79-971066E4EF5C}"/>
                    </a:ext>
                  </a:extLst>
                </p:cNvPr>
                <p:cNvSpPr/>
                <p:nvPr/>
              </p:nvSpPr>
              <p:spPr>
                <a:xfrm>
                  <a:off x="5021542" y="4533666"/>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52" name="Rectangle 51">
                  <a:extLst>
                    <a:ext uri="{FF2B5EF4-FFF2-40B4-BE49-F238E27FC236}">
                      <a16:creationId xmlns:a16="http://schemas.microsoft.com/office/drawing/2014/main" id="{E9FA5A29-A7C3-13CE-BA18-4A6FDCFEB57E}"/>
                    </a:ext>
                  </a:extLst>
                </p:cNvPr>
                <p:cNvSpPr/>
                <p:nvPr/>
              </p:nvSpPr>
              <p:spPr>
                <a:xfrm>
                  <a:off x="5165579" y="4532651"/>
                  <a:ext cx="144037" cy="813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sp>
              <p:nvSpPr>
                <p:cNvPr id="53" name="Rectangle 52">
                  <a:extLst>
                    <a:ext uri="{FF2B5EF4-FFF2-40B4-BE49-F238E27FC236}">
                      <a16:creationId xmlns:a16="http://schemas.microsoft.com/office/drawing/2014/main" id="{2995B64D-E66D-B575-8181-DB6FFCAF4C8C}"/>
                    </a:ext>
                  </a:extLst>
                </p:cNvPr>
                <p:cNvSpPr/>
                <p:nvPr/>
              </p:nvSpPr>
              <p:spPr>
                <a:xfrm>
                  <a:off x="5309616" y="4533666"/>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54" name="Rectangle 53">
                  <a:extLst>
                    <a:ext uri="{FF2B5EF4-FFF2-40B4-BE49-F238E27FC236}">
                      <a16:creationId xmlns:a16="http://schemas.microsoft.com/office/drawing/2014/main" id="{3960985C-3689-7EF6-7E38-87767ACA19A9}"/>
                    </a:ext>
                  </a:extLst>
                </p:cNvPr>
                <p:cNvSpPr/>
                <p:nvPr/>
              </p:nvSpPr>
              <p:spPr>
                <a:xfrm>
                  <a:off x="5453653" y="4532415"/>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grpSp>
          <p:cxnSp>
            <p:nvCxnSpPr>
              <p:cNvPr id="49" name="Straight Arrow Connector 48">
                <a:extLst>
                  <a:ext uri="{FF2B5EF4-FFF2-40B4-BE49-F238E27FC236}">
                    <a16:creationId xmlns:a16="http://schemas.microsoft.com/office/drawing/2014/main" id="{2DB73029-C595-E0AF-2908-534EBEB2A15D}"/>
                  </a:ext>
                </a:extLst>
              </p:cNvPr>
              <p:cNvCxnSpPr>
                <a:cxnSpLocks/>
                <a:stCxn id="46" idx="3"/>
                <a:endCxn id="51" idx="1"/>
              </p:cNvCxnSpPr>
              <p:nvPr/>
            </p:nvCxnSpPr>
            <p:spPr>
              <a:xfrm>
                <a:off x="4689270" y="4939270"/>
                <a:ext cx="136008"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EDC028-7D0F-61B0-D390-1BFA5EC8197A}"/>
                  </a:ext>
                </a:extLst>
              </p:cNvPr>
              <p:cNvCxnSpPr>
                <a:cxnSpLocks/>
                <a:stCxn id="54" idx="3"/>
                <a:endCxn id="47" idx="1"/>
              </p:cNvCxnSpPr>
              <p:nvPr/>
            </p:nvCxnSpPr>
            <p:spPr>
              <a:xfrm>
                <a:off x="5401426" y="4939270"/>
                <a:ext cx="1440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7883A2A-2AE9-B666-8B5E-1761FCCB18B2}"/>
              </a:ext>
            </a:extLst>
          </p:cNvPr>
          <p:cNvGrpSpPr/>
          <p:nvPr/>
        </p:nvGrpSpPr>
        <p:grpSpPr>
          <a:xfrm>
            <a:off x="6688054" y="3810941"/>
            <a:ext cx="1610896" cy="1352544"/>
            <a:chOff x="6504086" y="4462393"/>
            <a:chExt cx="1610896" cy="1352544"/>
          </a:xfrm>
        </p:grpSpPr>
        <p:sp>
          <p:nvSpPr>
            <p:cNvPr id="56" name="Rectangle 55">
              <a:extLst>
                <a:ext uri="{FF2B5EF4-FFF2-40B4-BE49-F238E27FC236}">
                  <a16:creationId xmlns:a16="http://schemas.microsoft.com/office/drawing/2014/main" id="{B5E46BB6-D004-37C8-5D0A-33514BA42CC9}"/>
                </a:ext>
              </a:extLst>
            </p:cNvPr>
            <p:cNvSpPr/>
            <p:nvPr/>
          </p:nvSpPr>
          <p:spPr>
            <a:xfrm>
              <a:off x="6504086" y="4462393"/>
              <a:ext cx="1610896" cy="1352544"/>
            </a:xfrm>
            <a:prstGeom prst="rect">
              <a:avLst/>
            </a:prstGeom>
            <a:solidFill>
              <a:srgbClr val="2F5597"/>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DE" sz="1050" dirty="0"/>
                <a:t>Decoder </a:t>
              </a:r>
              <a:r>
                <a:rPr lang="en-DE" sz="1000" dirty="0"/>
                <a:t>block</a:t>
              </a:r>
              <a:endParaRPr lang="en-DE" sz="1050" dirty="0"/>
            </a:p>
          </p:txBody>
        </p:sp>
        <p:grpSp>
          <p:nvGrpSpPr>
            <p:cNvPr id="57" name="Group 56">
              <a:extLst>
                <a:ext uri="{FF2B5EF4-FFF2-40B4-BE49-F238E27FC236}">
                  <a16:creationId xmlns:a16="http://schemas.microsoft.com/office/drawing/2014/main" id="{1B6315C1-661D-0312-E5C2-8CA922190F94}"/>
                </a:ext>
              </a:extLst>
            </p:cNvPr>
            <p:cNvGrpSpPr/>
            <p:nvPr/>
          </p:nvGrpSpPr>
          <p:grpSpPr>
            <a:xfrm>
              <a:off x="6737400" y="4816193"/>
              <a:ext cx="1176262" cy="814961"/>
              <a:chOff x="9438995" y="5069658"/>
              <a:chExt cx="1176262" cy="814961"/>
            </a:xfrm>
          </p:grpSpPr>
          <p:sp>
            <p:nvSpPr>
              <p:cNvPr id="60" name="Rectangle 59">
                <a:extLst>
                  <a:ext uri="{FF2B5EF4-FFF2-40B4-BE49-F238E27FC236}">
                    <a16:creationId xmlns:a16="http://schemas.microsoft.com/office/drawing/2014/main" id="{BAA93CFF-2E67-92FA-CCC1-957EB6867851}"/>
                  </a:ext>
                </a:extLst>
              </p:cNvPr>
              <p:cNvSpPr/>
              <p:nvPr/>
            </p:nvSpPr>
            <p:spPr>
              <a:xfrm>
                <a:off x="9438995"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Interpolation</a:t>
                </a:r>
              </a:p>
            </p:txBody>
          </p:sp>
          <p:sp>
            <p:nvSpPr>
              <p:cNvPr id="61" name="Rectangle 60">
                <a:extLst>
                  <a:ext uri="{FF2B5EF4-FFF2-40B4-BE49-F238E27FC236}">
                    <a16:creationId xmlns:a16="http://schemas.microsoft.com/office/drawing/2014/main" id="{1E1E1726-7C69-1408-02D2-EFDDEE6F916C}"/>
                  </a:ext>
                </a:extLst>
              </p:cNvPr>
              <p:cNvSpPr/>
              <p:nvPr/>
            </p:nvSpPr>
            <p:spPr>
              <a:xfrm>
                <a:off x="10039109"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62" name="Rectangle 61">
                <a:extLst>
                  <a:ext uri="{FF2B5EF4-FFF2-40B4-BE49-F238E27FC236}">
                    <a16:creationId xmlns:a16="http://schemas.microsoft.com/office/drawing/2014/main" id="{9C1E7039-57EE-71E1-24C0-63BDEE169E54}"/>
                  </a:ext>
                </a:extLst>
              </p:cNvPr>
              <p:cNvSpPr/>
              <p:nvPr/>
            </p:nvSpPr>
            <p:spPr>
              <a:xfrm>
                <a:off x="10183146" y="5069894"/>
                <a:ext cx="144037" cy="8134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sp>
            <p:nvSpPr>
              <p:cNvPr id="63" name="Rectangle 62">
                <a:extLst>
                  <a:ext uri="{FF2B5EF4-FFF2-40B4-BE49-F238E27FC236}">
                    <a16:creationId xmlns:a16="http://schemas.microsoft.com/office/drawing/2014/main" id="{CC004248-029F-323A-0862-B9DECD0F546D}"/>
                  </a:ext>
                </a:extLst>
              </p:cNvPr>
              <p:cNvSpPr/>
              <p:nvPr/>
            </p:nvSpPr>
            <p:spPr>
              <a:xfrm>
                <a:off x="10327183" y="5070909"/>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Conv3D</a:t>
                </a:r>
              </a:p>
            </p:txBody>
          </p:sp>
          <p:sp>
            <p:nvSpPr>
              <p:cNvPr id="64" name="Rectangle 63">
                <a:extLst>
                  <a:ext uri="{FF2B5EF4-FFF2-40B4-BE49-F238E27FC236}">
                    <a16:creationId xmlns:a16="http://schemas.microsoft.com/office/drawing/2014/main" id="{58C9F07E-193B-8BCA-1C43-FF640A9B4E8F}"/>
                  </a:ext>
                </a:extLst>
              </p:cNvPr>
              <p:cNvSpPr/>
              <p:nvPr/>
            </p:nvSpPr>
            <p:spPr>
              <a:xfrm>
                <a:off x="10471220" y="5069658"/>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LeakyReLU</a:t>
                </a:r>
              </a:p>
            </p:txBody>
          </p:sp>
          <p:cxnSp>
            <p:nvCxnSpPr>
              <p:cNvPr id="65" name="Straight Arrow Connector 64">
                <a:extLst>
                  <a:ext uri="{FF2B5EF4-FFF2-40B4-BE49-F238E27FC236}">
                    <a16:creationId xmlns:a16="http://schemas.microsoft.com/office/drawing/2014/main" id="{0A57378D-FA11-486F-A61D-71BB29A662BC}"/>
                  </a:ext>
                </a:extLst>
              </p:cNvPr>
              <p:cNvCxnSpPr>
                <a:cxnSpLocks/>
                <a:stCxn id="60" idx="3"/>
                <a:endCxn id="58" idx="1"/>
              </p:cNvCxnSpPr>
              <p:nvPr/>
            </p:nvCxnSpPr>
            <p:spPr>
              <a:xfrm flipV="1">
                <a:off x="9583032" y="5476513"/>
                <a:ext cx="15602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18D17F39-AD7C-5E34-DBEF-221562DC8BD9}"/>
                </a:ext>
              </a:extLst>
            </p:cNvPr>
            <p:cNvSpPr/>
            <p:nvPr/>
          </p:nvSpPr>
          <p:spPr>
            <a:xfrm>
              <a:off x="7037457" y="4816193"/>
              <a:ext cx="144037" cy="813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DE" sz="1000" dirty="0">
                  <a:solidFill>
                    <a:schemeClr val="tx1"/>
                  </a:solidFill>
                </a:rPr>
                <a:t>BatchNorm</a:t>
              </a:r>
            </a:p>
          </p:txBody>
        </p:sp>
        <p:cxnSp>
          <p:nvCxnSpPr>
            <p:cNvPr id="59" name="Straight Arrow Connector 58">
              <a:extLst>
                <a:ext uri="{FF2B5EF4-FFF2-40B4-BE49-F238E27FC236}">
                  <a16:creationId xmlns:a16="http://schemas.microsoft.com/office/drawing/2014/main" id="{377EB052-31A4-7EB1-09D2-9B10D239CD82}"/>
                </a:ext>
              </a:extLst>
            </p:cNvPr>
            <p:cNvCxnSpPr>
              <a:cxnSpLocks/>
              <a:stCxn id="58" idx="3"/>
              <a:endCxn id="61" idx="1"/>
            </p:cNvCxnSpPr>
            <p:nvPr/>
          </p:nvCxnSpPr>
          <p:spPr>
            <a:xfrm>
              <a:off x="7181494" y="5223048"/>
              <a:ext cx="156020" cy="1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Elbow Connector 65">
            <a:extLst>
              <a:ext uri="{FF2B5EF4-FFF2-40B4-BE49-F238E27FC236}">
                <a16:creationId xmlns:a16="http://schemas.microsoft.com/office/drawing/2014/main" id="{10DCFFCE-5F4B-CCCA-93C9-4BCA7789969B}"/>
              </a:ext>
            </a:extLst>
          </p:cNvPr>
          <p:cNvCxnSpPr>
            <a:cxnSpLocks/>
            <a:stCxn id="17" idx="0"/>
            <a:endCxn id="34" idx="0"/>
          </p:cNvCxnSpPr>
          <p:nvPr/>
        </p:nvCxnSpPr>
        <p:spPr>
          <a:xfrm rot="5400000" flipH="1" flipV="1">
            <a:off x="6090547" y="-660200"/>
            <a:ext cx="338" cy="5905365"/>
          </a:xfrm>
          <a:prstGeom prst="bentConnector3">
            <a:avLst>
              <a:gd name="adj1" fmla="val 361905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CF6AEE9-B03B-3EEF-473E-B585BB705366}"/>
              </a:ext>
            </a:extLst>
          </p:cNvPr>
          <p:cNvSpPr>
            <a:spLocks noChangeAspect="1"/>
          </p:cNvSpPr>
          <p:nvPr/>
        </p:nvSpPr>
        <p:spPr>
          <a:xfrm>
            <a:off x="5974383" y="2096657"/>
            <a:ext cx="149596" cy="1495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050" dirty="0">
                <a:solidFill>
                  <a:schemeClr val="tx1"/>
                </a:solidFill>
              </a:rPr>
              <a:t>+</a:t>
            </a:r>
            <a:endParaRPr lang="en-DE" dirty="0">
              <a:solidFill>
                <a:schemeClr val="tx1"/>
              </a:solidFill>
            </a:endParaRPr>
          </a:p>
        </p:txBody>
      </p:sp>
      <p:sp>
        <p:nvSpPr>
          <p:cNvPr id="74" name="TextBox 73">
            <a:extLst>
              <a:ext uri="{FF2B5EF4-FFF2-40B4-BE49-F238E27FC236}">
                <a16:creationId xmlns:a16="http://schemas.microsoft.com/office/drawing/2014/main" id="{C6D68D1F-B05F-ED9D-EFC7-D3A4466F8F07}"/>
              </a:ext>
            </a:extLst>
          </p:cNvPr>
          <p:cNvSpPr txBox="1"/>
          <p:nvPr/>
        </p:nvSpPr>
        <p:spPr>
          <a:xfrm rot="16200000">
            <a:off x="9002280" y="2464811"/>
            <a:ext cx="423193" cy="140488"/>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900" dirty="0">
                <a:solidFill>
                  <a:prstClr val="black"/>
                </a:solidFill>
                <a:latin typeface="Arial"/>
              </a:rPr>
              <a:t>Softmax</a:t>
            </a:r>
            <a:endParaRPr kumimoji="0" lang="en-DE"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973F7D86-0BD0-A1E4-2DC9-14C37B087B46}"/>
              </a:ext>
            </a:extLst>
          </p:cNvPr>
          <p:cNvSpPr>
            <a:spLocks noChangeAspect="1"/>
          </p:cNvSpPr>
          <p:nvPr/>
        </p:nvSpPr>
        <p:spPr>
          <a:xfrm>
            <a:off x="9310631" y="2292651"/>
            <a:ext cx="59687" cy="11937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9F967A80-3BB3-DAA0-79F2-83CFFE0E05A4}"/>
              </a:ext>
            </a:extLst>
          </p:cNvPr>
          <p:cNvSpPr>
            <a:spLocks noChangeAspect="1"/>
          </p:cNvSpPr>
          <p:nvPr/>
        </p:nvSpPr>
        <p:spPr>
          <a:xfrm>
            <a:off x="9375657" y="2292313"/>
            <a:ext cx="59687" cy="119374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3AB96B6C-7A7A-BB1B-F4D8-847F7A3814E8}"/>
              </a:ext>
            </a:extLst>
          </p:cNvPr>
          <p:cNvSpPr>
            <a:spLocks noChangeAspect="1"/>
          </p:cNvSpPr>
          <p:nvPr/>
        </p:nvSpPr>
        <p:spPr>
          <a:xfrm>
            <a:off x="9442353" y="2292313"/>
            <a:ext cx="59687" cy="11937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0" name="Straight Arrow Connector 79">
            <a:extLst>
              <a:ext uri="{FF2B5EF4-FFF2-40B4-BE49-F238E27FC236}">
                <a16:creationId xmlns:a16="http://schemas.microsoft.com/office/drawing/2014/main" id="{BA1ED140-BCCF-C6CD-A6D4-28611C135CD5}"/>
              </a:ext>
            </a:extLst>
          </p:cNvPr>
          <p:cNvCxnSpPr>
            <a:cxnSpLocks/>
            <a:endCxn id="77" idx="1"/>
          </p:cNvCxnSpPr>
          <p:nvPr/>
        </p:nvCxnSpPr>
        <p:spPr>
          <a:xfrm>
            <a:off x="9134573" y="2889120"/>
            <a:ext cx="176058" cy="4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683818-3C72-383B-183C-E07A5B9AD89C}"/>
              </a:ext>
            </a:extLst>
          </p:cNvPr>
          <p:cNvSpPr txBox="1"/>
          <p:nvPr/>
        </p:nvSpPr>
        <p:spPr>
          <a:xfrm>
            <a:off x="3812092" y="5290666"/>
            <a:ext cx="1599797" cy="609462"/>
          </a:xfrm>
          <a:prstGeom prst="rect">
            <a:avLst/>
          </a:prstGeom>
          <a:noFill/>
        </p:spPr>
        <p:txBody>
          <a:bodyPr wrap="none" lIns="0" tIns="0" rIns="0" bIns="0" rtlCol="0">
            <a:spAutoFit/>
          </a:bodyPr>
          <a:lstStyle/>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Compress data</a:t>
            </a:r>
          </a:p>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Extract features</a:t>
            </a:r>
          </a:p>
        </p:txBody>
      </p:sp>
      <p:sp>
        <p:nvSpPr>
          <p:cNvPr id="7" name="TextBox 6">
            <a:extLst>
              <a:ext uri="{FF2B5EF4-FFF2-40B4-BE49-F238E27FC236}">
                <a16:creationId xmlns:a16="http://schemas.microsoft.com/office/drawing/2014/main" id="{C4B68928-DD7B-64DA-5F56-F777D6AA31ED}"/>
              </a:ext>
            </a:extLst>
          </p:cNvPr>
          <p:cNvSpPr txBox="1"/>
          <p:nvPr/>
        </p:nvSpPr>
        <p:spPr>
          <a:xfrm>
            <a:off x="6660967" y="5290666"/>
            <a:ext cx="1699183" cy="609462"/>
          </a:xfrm>
          <a:prstGeom prst="rect">
            <a:avLst/>
          </a:prstGeom>
          <a:noFill/>
        </p:spPr>
        <p:txBody>
          <a:bodyPr wrap="none" lIns="0" tIns="0" rIns="0" bIns="0" rtlCol="0">
            <a:spAutoFit/>
          </a:bodyPr>
          <a:lstStyle/>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Reconstruct data</a:t>
            </a:r>
          </a:p>
          <a:p>
            <a:pPr marL="342900" marR="0" indent="-342900" algn="l" defTabSz="914400" rtl="0" eaLnBrk="1" fontAlgn="auto" latinLnBrk="0" hangingPunct="1">
              <a:lnSpc>
                <a:spcPct val="110000"/>
              </a:lnSpc>
              <a:spcBef>
                <a:spcPts val="0"/>
              </a:spcBef>
              <a:spcAft>
                <a:spcPts val="1200"/>
              </a:spcAft>
              <a:buClrTx/>
              <a:buSzTx/>
              <a:buFont typeface="Arial" panose="020B0604020202020204" pitchFamily="34" charset="0"/>
              <a:buAutoNum type="arabicPeriod"/>
              <a:tabLst/>
            </a:pPr>
            <a:r>
              <a:rPr lang="en-DE" sz="1400" dirty="0">
                <a:solidFill>
                  <a:prstClr val="black"/>
                </a:solidFill>
                <a:latin typeface="Arial"/>
              </a:rPr>
              <a:t>Extract features</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11" name="TextBox 10">
            <a:extLst>
              <a:ext uri="{FF2B5EF4-FFF2-40B4-BE49-F238E27FC236}">
                <a16:creationId xmlns:a16="http://schemas.microsoft.com/office/drawing/2014/main" id="{793E4EF1-DFEE-F1BE-21B3-82FAA89EF5A2}"/>
              </a:ext>
            </a:extLst>
          </p:cNvPr>
          <p:cNvSpPr txBox="1"/>
          <p:nvPr/>
        </p:nvSpPr>
        <p:spPr>
          <a:xfrm>
            <a:off x="10404742" y="2446838"/>
            <a:ext cx="783869" cy="851965"/>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GB" sz="1100" b="0" i="0" u="none" strike="noStrike" kern="1200" cap="none" spc="0" normalizeH="0" baseline="0" noProof="0" dirty="0">
                <a:ln>
                  <a:noFill/>
                </a:ln>
                <a:solidFill>
                  <a:prstClr val="black"/>
                </a:solidFill>
                <a:effectLst/>
                <a:uLnTx/>
                <a:uFillTx/>
                <a:latin typeface="Arial"/>
                <a:ea typeface="+mn-ea"/>
                <a:cs typeface="+mn-cs"/>
              </a:rPr>
              <a:t>T</a:t>
            </a:r>
            <a:r>
              <a:rPr kumimoji="0" lang="en-DE" sz="1100" b="0" i="0" u="none" strike="noStrike" kern="1200" cap="none" spc="0" normalizeH="0" baseline="0" noProof="0" dirty="0">
                <a:ln>
                  <a:noFill/>
                </a:ln>
                <a:solidFill>
                  <a:prstClr val="black"/>
                </a:solidFill>
                <a:effectLst/>
                <a:uLnTx/>
                <a:uFillTx/>
                <a:latin typeface="Arial"/>
                <a:ea typeface="+mn-ea"/>
                <a:cs typeface="+mn-cs"/>
              </a:rPr>
              <a:t>-Cell</a:t>
            </a: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100" dirty="0">
                <a:solidFill>
                  <a:prstClr val="black"/>
                </a:solidFill>
                <a:latin typeface="Arial"/>
              </a:rPr>
              <a:t>Macrophage</a:t>
            </a:r>
          </a:p>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prstClr val="black"/>
                </a:solidFill>
                <a:effectLst/>
                <a:uLnTx/>
                <a:uFillTx/>
                <a:latin typeface="Arial"/>
                <a:ea typeface="+mn-ea"/>
                <a:cs typeface="+mn-cs"/>
              </a:rPr>
              <a:t>Background</a:t>
            </a:r>
          </a:p>
        </p:txBody>
      </p:sp>
      <p:sp>
        <p:nvSpPr>
          <p:cNvPr id="12" name="TextBox 11">
            <a:extLst>
              <a:ext uri="{FF2B5EF4-FFF2-40B4-BE49-F238E27FC236}">
                <a16:creationId xmlns:a16="http://schemas.microsoft.com/office/drawing/2014/main" id="{C920865C-B381-EE68-7514-EAE4A3D4F7D9}"/>
              </a:ext>
            </a:extLst>
          </p:cNvPr>
          <p:cNvSpPr txBox="1"/>
          <p:nvPr/>
        </p:nvSpPr>
        <p:spPr>
          <a:xfrm>
            <a:off x="9167072" y="4120683"/>
            <a:ext cx="61715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Output</a:t>
            </a:r>
          </a:p>
        </p:txBody>
      </p:sp>
      <p:cxnSp>
        <p:nvCxnSpPr>
          <p:cNvPr id="14" name="Straight Arrow Connector 13">
            <a:extLst>
              <a:ext uri="{FF2B5EF4-FFF2-40B4-BE49-F238E27FC236}">
                <a16:creationId xmlns:a16="http://schemas.microsoft.com/office/drawing/2014/main" id="{21A13306-CE3D-57EE-4A99-0E8CFFBAA864}"/>
              </a:ext>
            </a:extLst>
          </p:cNvPr>
          <p:cNvCxnSpPr>
            <a:stCxn id="12" idx="0"/>
          </p:cNvCxnSpPr>
          <p:nvPr/>
        </p:nvCxnSpPr>
        <p:spPr>
          <a:xfrm flipH="1" flipV="1">
            <a:off x="9426121" y="3483469"/>
            <a:ext cx="49530" cy="63721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C79508D-A81D-DCB6-4123-E50BE489C9CC}"/>
              </a:ext>
            </a:extLst>
          </p:cNvPr>
          <p:cNvSpPr/>
          <p:nvPr/>
        </p:nvSpPr>
        <p:spPr>
          <a:xfrm>
            <a:off x="10241028" y="2468609"/>
            <a:ext cx="125129" cy="1315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B6967E90-B3CB-ECF2-0BC5-186D777B9404}"/>
              </a:ext>
            </a:extLst>
          </p:cNvPr>
          <p:cNvSpPr/>
          <p:nvPr/>
        </p:nvSpPr>
        <p:spPr>
          <a:xfrm>
            <a:off x="10234832" y="3136261"/>
            <a:ext cx="125129" cy="1315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F2B3A7A0-77A8-C8A4-C529-9DB4253ED746}"/>
              </a:ext>
            </a:extLst>
          </p:cNvPr>
          <p:cNvSpPr/>
          <p:nvPr/>
        </p:nvSpPr>
        <p:spPr>
          <a:xfrm>
            <a:off x="10235077" y="2807063"/>
            <a:ext cx="125129" cy="1315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73" name="TextBox 72">
            <a:extLst>
              <a:ext uri="{FF2B5EF4-FFF2-40B4-BE49-F238E27FC236}">
                <a16:creationId xmlns:a16="http://schemas.microsoft.com/office/drawing/2014/main" id="{4BE1EB99-88B1-9318-31AE-B0688BD2D407}"/>
              </a:ext>
            </a:extLst>
          </p:cNvPr>
          <p:cNvSpPr txBox="1"/>
          <p:nvPr/>
        </p:nvSpPr>
        <p:spPr>
          <a:xfrm>
            <a:off x="3737162" y="1702926"/>
            <a:ext cx="76302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Encoder</a:t>
            </a:r>
          </a:p>
        </p:txBody>
      </p:sp>
      <p:sp>
        <p:nvSpPr>
          <p:cNvPr id="75" name="TextBox 74">
            <a:extLst>
              <a:ext uri="{FF2B5EF4-FFF2-40B4-BE49-F238E27FC236}">
                <a16:creationId xmlns:a16="http://schemas.microsoft.com/office/drawing/2014/main" id="{A63F70D3-40C5-74CA-A95B-A3B3E0991E7A}"/>
              </a:ext>
            </a:extLst>
          </p:cNvPr>
          <p:cNvSpPr txBox="1"/>
          <p:nvPr/>
        </p:nvSpPr>
        <p:spPr>
          <a:xfrm>
            <a:off x="7524699" y="1711938"/>
            <a:ext cx="77425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Decoder</a:t>
            </a:r>
          </a:p>
        </p:txBody>
      </p:sp>
    </p:spTree>
    <p:extLst>
      <p:ext uri="{BB962C8B-B14F-4D97-AF65-F5344CB8AC3E}">
        <p14:creationId xmlns:p14="http://schemas.microsoft.com/office/powerpoint/2010/main" val="4886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3"/>
                                        </p:tgtEl>
                                      </p:cBhvr>
                                    </p:animEffect>
                                    <p:animScale>
                                      <p:cBhvr>
                                        <p:cTn id="7" dur="250" autoRev="1" fill="hold"/>
                                        <p:tgtEl>
                                          <p:spTgt spid="4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
                                        </p:tgtEl>
                                      </p:cBhvr>
                                    </p:animEffect>
                                    <p:animScale>
                                      <p:cBhvr>
                                        <p:cTn id="15" dur="250" autoRev="1" fill="hold"/>
                                        <p:tgtEl>
                                          <p:spTgt spid="17"/>
                                        </p:tgtEl>
                                      </p:cBhvr>
                                      <p:by x="105000" y="105000"/>
                                    </p:animScale>
                                  </p:childTnLst>
                                </p:cTn>
                              </p:par>
                            </p:childTnLst>
                          </p:cTn>
                        </p:par>
                        <p:par>
                          <p:cTn id="16" fill="hold">
                            <p:stCondLst>
                              <p:cond delay="500"/>
                            </p:stCondLst>
                            <p:childTnLst>
                              <p:par>
                                <p:cTn id="17" presetID="26" presetClass="emph" presetSubtype="0" fill="hold" grpId="0" nodeType="afterEffect">
                                  <p:stCondLst>
                                    <p:cond delay="0"/>
                                  </p:stCondLst>
                                  <p:childTnLst>
                                    <p:animEffect transition="out" filter="fade">
                                      <p:cBhvr>
                                        <p:cTn id="18" dur="500" tmFilter="0, 0; .2, .5; .8, .5; 1, 0"/>
                                        <p:tgtEl>
                                          <p:spTgt spid="18"/>
                                        </p:tgtEl>
                                      </p:cBhvr>
                                    </p:animEffect>
                                    <p:animScale>
                                      <p:cBhvr>
                                        <p:cTn id="19" dur="250" autoRev="1" fill="hold"/>
                                        <p:tgtEl>
                                          <p:spTgt spid="18"/>
                                        </p:tgtEl>
                                      </p:cBhvr>
                                      <p:by x="105000" y="105000"/>
                                    </p:animScale>
                                  </p:childTnLst>
                                </p:cTn>
                              </p:par>
                            </p:childTnLst>
                          </p:cTn>
                        </p:par>
                        <p:par>
                          <p:cTn id="20" fill="hold">
                            <p:stCondLst>
                              <p:cond delay="1000"/>
                            </p:stCondLst>
                            <p:childTnLst>
                              <p:par>
                                <p:cTn id="21" presetID="26" presetClass="emph" presetSubtype="0" fill="hold" grpId="0" nodeType="afterEffect">
                                  <p:stCondLst>
                                    <p:cond delay="0"/>
                                  </p:stCondLst>
                                  <p:childTnLst>
                                    <p:animEffect transition="out" filter="fade">
                                      <p:cBhvr>
                                        <p:cTn id="22" dur="500" tmFilter="0, 0; .2, .5; .8, .5; 1, 0"/>
                                        <p:tgtEl>
                                          <p:spTgt spid="19"/>
                                        </p:tgtEl>
                                      </p:cBhvr>
                                    </p:animEffect>
                                    <p:animScale>
                                      <p:cBhvr>
                                        <p:cTn id="23" dur="250" autoRev="1" fill="hold"/>
                                        <p:tgtEl>
                                          <p:spTgt spid="19"/>
                                        </p:tgtEl>
                                      </p:cBhvr>
                                      <p:by x="105000" y="105000"/>
                                    </p:animScale>
                                  </p:childTnLst>
                                </p:cTn>
                              </p:par>
                            </p:childTnLst>
                          </p:cTn>
                        </p:par>
                        <p:par>
                          <p:cTn id="24" fill="hold">
                            <p:stCondLst>
                              <p:cond delay="1500"/>
                            </p:stCondLst>
                            <p:childTnLst>
                              <p:par>
                                <p:cTn id="25" presetID="26" presetClass="emph" presetSubtype="0" fill="hold" grpId="0" nodeType="afterEffect">
                                  <p:stCondLst>
                                    <p:cond delay="0"/>
                                  </p:stCondLst>
                                  <p:childTnLst>
                                    <p:animEffect transition="out" filter="fade">
                                      <p:cBhvr>
                                        <p:cTn id="26" dur="500" tmFilter="0, 0; .2, .5; .8, .5; 1, 0"/>
                                        <p:tgtEl>
                                          <p:spTgt spid="20"/>
                                        </p:tgtEl>
                                      </p:cBhvr>
                                    </p:animEffect>
                                    <p:animScale>
                                      <p:cBhvr>
                                        <p:cTn id="27" dur="250" autoRev="1" fill="hold"/>
                                        <p:tgtEl>
                                          <p:spTgt spid="2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55"/>
                                        </p:tgtEl>
                                      </p:cBhvr>
                                    </p:animEffect>
                                    <p:animScale>
                                      <p:cBhvr>
                                        <p:cTn id="35" dur="250" autoRev="1" fill="hold"/>
                                        <p:tgtEl>
                                          <p:spTgt spid="55"/>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32" presetClass="emph" presetSubtype="0" fill="hold" grpId="0" nodeType="clickEffect">
                                  <p:stCondLst>
                                    <p:cond delay="0"/>
                                  </p:stCondLst>
                                  <p:childTnLst>
                                    <p:animRot by="120000">
                                      <p:cBhvr>
                                        <p:cTn id="39" dur="100" fill="hold">
                                          <p:stCondLst>
                                            <p:cond delay="0"/>
                                          </p:stCondLst>
                                        </p:cTn>
                                        <p:tgtEl>
                                          <p:spTgt spid="33"/>
                                        </p:tgtEl>
                                        <p:attrNameLst>
                                          <p:attrName>r</p:attrName>
                                        </p:attrNameLst>
                                      </p:cBhvr>
                                    </p:animRot>
                                    <p:animRot by="-240000">
                                      <p:cBhvr>
                                        <p:cTn id="40" dur="200" fill="hold">
                                          <p:stCondLst>
                                            <p:cond delay="200"/>
                                          </p:stCondLst>
                                        </p:cTn>
                                        <p:tgtEl>
                                          <p:spTgt spid="33"/>
                                        </p:tgtEl>
                                        <p:attrNameLst>
                                          <p:attrName>r</p:attrName>
                                        </p:attrNameLst>
                                      </p:cBhvr>
                                    </p:animRot>
                                    <p:animRot by="240000">
                                      <p:cBhvr>
                                        <p:cTn id="41" dur="200" fill="hold">
                                          <p:stCondLst>
                                            <p:cond delay="400"/>
                                          </p:stCondLst>
                                        </p:cTn>
                                        <p:tgtEl>
                                          <p:spTgt spid="33"/>
                                        </p:tgtEl>
                                        <p:attrNameLst>
                                          <p:attrName>r</p:attrName>
                                        </p:attrNameLst>
                                      </p:cBhvr>
                                    </p:animRot>
                                    <p:animRot by="-240000">
                                      <p:cBhvr>
                                        <p:cTn id="42" dur="200" fill="hold">
                                          <p:stCondLst>
                                            <p:cond delay="600"/>
                                          </p:stCondLst>
                                        </p:cTn>
                                        <p:tgtEl>
                                          <p:spTgt spid="33"/>
                                        </p:tgtEl>
                                        <p:attrNameLst>
                                          <p:attrName>r</p:attrName>
                                        </p:attrNameLst>
                                      </p:cBhvr>
                                    </p:animRot>
                                    <p:animRot by="120000">
                                      <p:cBhvr>
                                        <p:cTn id="43" dur="200" fill="hold">
                                          <p:stCondLst>
                                            <p:cond delay="800"/>
                                          </p:stCondLst>
                                        </p:cTn>
                                        <p:tgtEl>
                                          <p:spTgt spid="33"/>
                                        </p:tgtEl>
                                        <p:attrNameLst>
                                          <p:attrName>r</p:attrName>
                                        </p:attrNameLst>
                                      </p:cBhvr>
                                    </p:animRot>
                                  </p:childTnLst>
                                </p:cTn>
                              </p:par>
                              <p:par>
                                <p:cTn id="44" presetID="32" presetClass="emph" presetSubtype="0" fill="hold" nodeType="withEffect">
                                  <p:stCondLst>
                                    <p:cond delay="0"/>
                                  </p:stCondLst>
                                  <p:childTnLst>
                                    <p:animRot by="120000">
                                      <p:cBhvr>
                                        <p:cTn id="45" dur="100" fill="hold">
                                          <p:stCondLst>
                                            <p:cond delay="0"/>
                                          </p:stCondLst>
                                        </p:cTn>
                                        <p:tgtEl>
                                          <p:spTgt spid="30"/>
                                        </p:tgtEl>
                                        <p:attrNameLst>
                                          <p:attrName>r</p:attrName>
                                        </p:attrNameLst>
                                      </p:cBhvr>
                                    </p:animRot>
                                    <p:animRot by="-240000">
                                      <p:cBhvr>
                                        <p:cTn id="46" dur="200" fill="hold">
                                          <p:stCondLst>
                                            <p:cond delay="200"/>
                                          </p:stCondLst>
                                        </p:cTn>
                                        <p:tgtEl>
                                          <p:spTgt spid="30"/>
                                        </p:tgtEl>
                                        <p:attrNameLst>
                                          <p:attrName>r</p:attrName>
                                        </p:attrNameLst>
                                      </p:cBhvr>
                                    </p:animRot>
                                    <p:animRot by="240000">
                                      <p:cBhvr>
                                        <p:cTn id="47" dur="200" fill="hold">
                                          <p:stCondLst>
                                            <p:cond delay="400"/>
                                          </p:stCondLst>
                                        </p:cTn>
                                        <p:tgtEl>
                                          <p:spTgt spid="30"/>
                                        </p:tgtEl>
                                        <p:attrNameLst>
                                          <p:attrName>r</p:attrName>
                                        </p:attrNameLst>
                                      </p:cBhvr>
                                    </p:animRot>
                                    <p:animRot by="-240000">
                                      <p:cBhvr>
                                        <p:cTn id="48" dur="200" fill="hold">
                                          <p:stCondLst>
                                            <p:cond delay="600"/>
                                          </p:stCondLst>
                                        </p:cTn>
                                        <p:tgtEl>
                                          <p:spTgt spid="30"/>
                                        </p:tgtEl>
                                        <p:attrNameLst>
                                          <p:attrName>r</p:attrName>
                                        </p:attrNameLst>
                                      </p:cBhvr>
                                    </p:animRot>
                                    <p:animRot by="120000">
                                      <p:cBhvr>
                                        <p:cTn id="49" dur="200" fill="hold">
                                          <p:stCondLst>
                                            <p:cond delay="800"/>
                                          </p:stCondLst>
                                        </p:cTn>
                                        <p:tgtEl>
                                          <p:spTgt spid="30"/>
                                        </p:tgtEl>
                                        <p:attrNameLst>
                                          <p:attrName>r</p:attrName>
                                        </p:attrNameLst>
                                      </p:cBhvr>
                                    </p:animRot>
                                  </p:childTnLst>
                                </p:cTn>
                              </p:par>
                              <p:par>
                                <p:cTn id="50" presetID="32" presetClass="emph" presetSubtype="0" fill="hold" nodeType="withEffect">
                                  <p:stCondLst>
                                    <p:cond delay="0"/>
                                  </p:stCondLst>
                                  <p:childTnLst>
                                    <p:animRot by="120000">
                                      <p:cBhvr>
                                        <p:cTn id="51" dur="100" fill="hold">
                                          <p:stCondLst>
                                            <p:cond delay="0"/>
                                          </p:stCondLst>
                                        </p:cTn>
                                        <p:tgtEl>
                                          <p:spTgt spid="27"/>
                                        </p:tgtEl>
                                        <p:attrNameLst>
                                          <p:attrName>r</p:attrName>
                                        </p:attrNameLst>
                                      </p:cBhvr>
                                    </p:animRot>
                                    <p:animRot by="-240000">
                                      <p:cBhvr>
                                        <p:cTn id="52" dur="200" fill="hold">
                                          <p:stCondLst>
                                            <p:cond delay="200"/>
                                          </p:stCondLst>
                                        </p:cTn>
                                        <p:tgtEl>
                                          <p:spTgt spid="27"/>
                                        </p:tgtEl>
                                        <p:attrNameLst>
                                          <p:attrName>r</p:attrName>
                                        </p:attrNameLst>
                                      </p:cBhvr>
                                    </p:animRot>
                                    <p:animRot by="240000">
                                      <p:cBhvr>
                                        <p:cTn id="53" dur="200" fill="hold">
                                          <p:stCondLst>
                                            <p:cond delay="400"/>
                                          </p:stCondLst>
                                        </p:cTn>
                                        <p:tgtEl>
                                          <p:spTgt spid="27"/>
                                        </p:tgtEl>
                                        <p:attrNameLst>
                                          <p:attrName>r</p:attrName>
                                        </p:attrNameLst>
                                      </p:cBhvr>
                                    </p:animRot>
                                    <p:animRot by="-240000">
                                      <p:cBhvr>
                                        <p:cTn id="54" dur="200" fill="hold">
                                          <p:stCondLst>
                                            <p:cond delay="600"/>
                                          </p:stCondLst>
                                        </p:cTn>
                                        <p:tgtEl>
                                          <p:spTgt spid="27"/>
                                        </p:tgtEl>
                                        <p:attrNameLst>
                                          <p:attrName>r</p:attrName>
                                        </p:attrNameLst>
                                      </p:cBhvr>
                                    </p:animRot>
                                    <p:animRot by="120000">
                                      <p:cBhvr>
                                        <p:cTn id="55" dur="200" fill="hold">
                                          <p:stCondLst>
                                            <p:cond delay="800"/>
                                          </p:stCondLst>
                                        </p:cTn>
                                        <p:tgtEl>
                                          <p:spTgt spid="27"/>
                                        </p:tgtEl>
                                        <p:attrNameLst>
                                          <p:attrName>r</p:attrName>
                                        </p:attrNameLst>
                                      </p:cBhvr>
                                    </p:animRot>
                                  </p:childTnLst>
                                </p:cTn>
                              </p:par>
                            </p:childTnLst>
                          </p:cTn>
                        </p:par>
                      </p:childTnLst>
                    </p:cTn>
                  </p:par>
                  <p:par>
                    <p:cTn id="56" fill="hold">
                      <p:stCondLst>
                        <p:cond delay="indefinite"/>
                      </p:stCondLst>
                      <p:childTnLst>
                        <p:par>
                          <p:cTn id="57" fill="hold">
                            <p:stCondLst>
                              <p:cond delay="0"/>
                            </p:stCondLst>
                            <p:childTnLst>
                              <p:par>
                                <p:cTn id="58" presetID="32" presetClass="emph" presetSubtype="0" fill="hold" nodeType="clickEffect">
                                  <p:stCondLst>
                                    <p:cond delay="0"/>
                                  </p:stCondLst>
                                  <p:childTnLst>
                                    <p:animRot by="120000">
                                      <p:cBhvr>
                                        <p:cTn id="59" dur="100" fill="hold">
                                          <p:stCondLst>
                                            <p:cond delay="0"/>
                                          </p:stCondLst>
                                        </p:cTn>
                                        <p:tgtEl>
                                          <p:spTgt spid="28"/>
                                        </p:tgtEl>
                                        <p:attrNameLst>
                                          <p:attrName>r</p:attrName>
                                        </p:attrNameLst>
                                      </p:cBhvr>
                                    </p:animRot>
                                    <p:animRot by="-240000">
                                      <p:cBhvr>
                                        <p:cTn id="60" dur="200" fill="hold">
                                          <p:stCondLst>
                                            <p:cond delay="200"/>
                                          </p:stCondLst>
                                        </p:cTn>
                                        <p:tgtEl>
                                          <p:spTgt spid="28"/>
                                        </p:tgtEl>
                                        <p:attrNameLst>
                                          <p:attrName>r</p:attrName>
                                        </p:attrNameLst>
                                      </p:cBhvr>
                                    </p:animRot>
                                    <p:animRot by="240000">
                                      <p:cBhvr>
                                        <p:cTn id="61" dur="200" fill="hold">
                                          <p:stCondLst>
                                            <p:cond delay="400"/>
                                          </p:stCondLst>
                                        </p:cTn>
                                        <p:tgtEl>
                                          <p:spTgt spid="28"/>
                                        </p:tgtEl>
                                        <p:attrNameLst>
                                          <p:attrName>r</p:attrName>
                                        </p:attrNameLst>
                                      </p:cBhvr>
                                    </p:animRot>
                                    <p:animRot by="-240000">
                                      <p:cBhvr>
                                        <p:cTn id="62" dur="200" fill="hold">
                                          <p:stCondLst>
                                            <p:cond delay="600"/>
                                          </p:stCondLst>
                                        </p:cTn>
                                        <p:tgtEl>
                                          <p:spTgt spid="28"/>
                                        </p:tgtEl>
                                        <p:attrNameLst>
                                          <p:attrName>r</p:attrName>
                                        </p:attrNameLst>
                                      </p:cBhvr>
                                    </p:animRot>
                                    <p:animRot by="120000">
                                      <p:cBhvr>
                                        <p:cTn id="63" dur="200" fill="hold">
                                          <p:stCondLst>
                                            <p:cond delay="800"/>
                                          </p:stCondLst>
                                        </p:cTn>
                                        <p:tgtEl>
                                          <p:spTgt spid="28"/>
                                        </p:tgtEl>
                                        <p:attrNameLst>
                                          <p:attrName>r</p:attrName>
                                        </p:attrNameLst>
                                      </p:cBhvr>
                                    </p:animRot>
                                  </p:childTnLst>
                                </p:cTn>
                              </p:par>
                              <p:par>
                                <p:cTn id="64" presetID="32" presetClass="emph" presetSubtype="0" fill="hold" nodeType="withEffect">
                                  <p:stCondLst>
                                    <p:cond delay="0"/>
                                  </p:stCondLst>
                                  <p:childTnLst>
                                    <p:animRot by="120000">
                                      <p:cBhvr>
                                        <p:cTn id="65" dur="100" fill="hold">
                                          <p:stCondLst>
                                            <p:cond delay="0"/>
                                          </p:stCondLst>
                                        </p:cTn>
                                        <p:tgtEl>
                                          <p:spTgt spid="31"/>
                                        </p:tgtEl>
                                        <p:attrNameLst>
                                          <p:attrName>r</p:attrName>
                                        </p:attrNameLst>
                                      </p:cBhvr>
                                    </p:animRot>
                                    <p:animRot by="-240000">
                                      <p:cBhvr>
                                        <p:cTn id="66" dur="200" fill="hold">
                                          <p:stCondLst>
                                            <p:cond delay="200"/>
                                          </p:stCondLst>
                                        </p:cTn>
                                        <p:tgtEl>
                                          <p:spTgt spid="31"/>
                                        </p:tgtEl>
                                        <p:attrNameLst>
                                          <p:attrName>r</p:attrName>
                                        </p:attrNameLst>
                                      </p:cBhvr>
                                    </p:animRot>
                                    <p:animRot by="240000">
                                      <p:cBhvr>
                                        <p:cTn id="67" dur="200" fill="hold">
                                          <p:stCondLst>
                                            <p:cond delay="400"/>
                                          </p:stCondLst>
                                        </p:cTn>
                                        <p:tgtEl>
                                          <p:spTgt spid="31"/>
                                        </p:tgtEl>
                                        <p:attrNameLst>
                                          <p:attrName>r</p:attrName>
                                        </p:attrNameLst>
                                      </p:cBhvr>
                                    </p:animRot>
                                    <p:animRot by="-240000">
                                      <p:cBhvr>
                                        <p:cTn id="68" dur="200" fill="hold">
                                          <p:stCondLst>
                                            <p:cond delay="600"/>
                                          </p:stCondLst>
                                        </p:cTn>
                                        <p:tgtEl>
                                          <p:spTgt spid="31"/>
                                        </p:tgtEl>
                                        <p:attrNameLst>
                                          <p:attrName>r</p:attrName>
                                        </p:attrNameLst>
                                      </p:cBhvr>
                                    </p:animRot>
                                    <p:animRot by="120000">
                                      <p:cBhvr>
                                        <p:cTn id="69" dur="200" fill="hold">
                                          <p:stCondLst>
                                            <p:cond delay="800"/>
                                          </p:stCondLst>
                                        </p:cTn>
                                        <p:tgtEl>
                                          <p:spTgt spid="31"/>
                                        </p:tgtEl>
                                        <p:attrNameLst>
                                          <p:attrName>r</p:attrName>
                                        </p:attrNameLst>
                                      </p:cBhvr>
                                    </p:animRot>
                                  </p:childTnLst>
                                </p:cTn>
                              </p:par>
                              <p:par>
                                <p:cTn id="70" presetID="32" presetClass="emph" presetSubtype="0" fill="hold" grpId="0" nodeType="withEffect">
                                  <p:stCondLst>
                                    <p:cond delay="0"/>
                                  </p:stCondLst>
                                  <p:childTnLst>
                                    <p:animRot by="120000">
                                      <p:cBhvr>
                                        <p:cTn id="71" dur="100" fill="hold">
                                          <p:stCondLst>
                                            <p:cond delay="0"/>
                                          </p:stCondLst>
                                        </p:cTn>
                                        <p:tgtEl>
                                          <p:spTgt spid="32"/>
                                        </p:tgtEl>
                                        <p:attrNameLst>
                                          <p:attrName>r</p:attrName>
                                        </p:attrNameLst>
                                      </p:cBhvr>
                                    </p:animRot>
                                    <p:animRot by="-240000">
                                      <p:cBhvr>
                                        <p:cTn id="72" dur="200" fill="hold">
                                          <p:stCondLst>
                                            <p:cond delay="200"/>
                                          </p:stCondLst>
                                        </p:cTn>
                                        <p:tgtEl>
                                          <p:spTgt spid="32"/>
                                        </p:tgtEl>
                                        <p:attrNameLst>
                                          <p:attrName>r</p:attrName>
                                        </p:attrNameLst>
                                      </p:cBhvr>
                                    </p:animRot>
                                    <p:animRot by="240000">
                                      <p:cBhvr>
                                        <p:cTn id="73" dur="200" fill="hold">
                                          <p:stCondLst>
                                            <p:cond delay="400"/>
                                          </p:stCondLst>
                                        </p:cTn>
                                        <p:tgtEl>
                                          <p:spTgt spid="32"/>
                                        </p:tgtEl>
                                        <p:attrNameLst>
                                          <p:attrName>r</p:attrName>
                                        </p:attrNameLst>
                                      </p:cBhvr>
                                    </p:animRot>
                                    <p:animRot by="-240000">
                                      <p:cBhvr>
                                        <p:cTn id="74" dur="200" fill="hold">
                                          <p:stCondLst>
                                            <p:cond delay="600"/>
                                          </p:stCondLst>
                                        </p:cTn>
                                        <p:tgtEl>
                                          <p:spTgt spid="32"/>
                                        </p:tgtEl>
                                        <p:attrNameLst>
                                          <p:attrName>r</p:attrName>
                                        </p:attrNameLst>
                                      </p:cBhvr>
                                    </p:animRot>
                                    <p:animRot by="120000">
                                      <p:cBhvr>
                                        <p:cTn id="75" dur="200" fill="hold">
                                          <p:stCondLst>
                                            <p:cond delay="800"/>
                                          </p:stCondLst>
                                        </p:cTn>
                                        <p:tgtEl>
                                          <p:spTgt spid="32"/>
                                        </p:tgtEl>
                                        <p:attrNameLst>
                                          <p:attrName>r</p:attrName>
                                        </p:attrNameLst>
                                      </p:cBhvr>
                                    </p:animRot>
                                  </p:childTnLst>
                                </p:cTn>
                              </p:par>
                            </p:childTnLst>
                          </p:cTn>
                        </p:par>
                      </p:childTnLst>
                    </p:cTn>
                  </p:par>
                  <p:par>
                    <p:cTn id="76" fill="hold">
                      <p:stCondLst>
                        <p:cond delay="indefinite"/>
                      </p:stCondLst>
                      <p:childTnLst>
                        <p:par>
                          <p:cTn id="77" fill="hold">
                            <p:stCondLst>
                              <p:cond delay="0"/>
                            </p:stCondLst>
                            <p:childTnLst>
                              <p:par>
                                <p:cTn id="78" presetID="32" presetClass="emph" presetSubtype="0" fill="hold" nodeType="clickEffect">
                                  <p:stCondLst>
                                    <p:cond delay="0"/>
                                  </p:stCondLst>
                                  <p:childTnLst>
                                    <p:animRot by="120000">
                                      <p:cBhvr>
                                        <p:cTn id="79" dur="100" fill="hold">
                                          <p:stCondLst>
                                            <p:cond delay="0"/>
                                          </p:stCondLst>
                                        </p:cTn>
                                        <p:tgtEl>
                                          <p:spTgt spid="29"/>
                                        </p:tgtEl>
                                        <p:attrNameLst>
                                          <p:attrName>r</p:attrName>
                                        </p:attrNameLst>
                                      </p:cBhvr>
                                    </p:animRot>
                                    <p:animRot by="-240000">
                                      <p:cBhvr>
                                        <p:cTn id="80" dur="200" fill="hold">
                                          <p:stCondLst>
                                            <p:cond delay="200"/>
                                          </p:stCondLst>
                                        </p:cTn>
                                        <p:tgtEl>
                                          <p:spTgt spid="29"/>
                                        </p:tgtEl>
                                        <p:attrNameLst>
                                          <p:attrName>r</p:attrName>
                                        </p:attrNameLst>
                                      </p:cBhvr>
                                    </p:animRot>
                                    <p:animRot by="240000">
                                      <p:cBhvr>
                                        <p:cTn id="81" dur="200" fill="hold">
                                          <p:stCondLst>
                                            <p:cond delay="400"/>
                                          </p:stCondLst>
                                        </p:cTn>
                                        <p:tgtEl>
                                          <p:spTgt spid="29"/>
                                        </p:tgtEl>
                                        <p:attrNameLst>
                                          <p:attrName>r</p:attrName>
                                        </p:attrNameLst>
                                      </p:cBhvr>
                                    </p:animRot>
                                    <p:animRot by="-240000">
                                      <p:cBhvr>
                                        <p:cTn id="82" dur="200" fill="hold">
                                          <p:stCondLst>
                                            <p:cond delay="600"/>
                                          </p:stCondLst>
                                        </p:cTn>
                                        <p:tgtEl>
                                          <p:spTgt spid="29"/>
                                        </p:tgtEl>
                                        <p:attrNameLst>
                                          <p:attrName>r</p:attrName>
                                        </p:attrNameLst>
                                      </p:cBhvr>
                                    </p:animRot>
                                    <p:animRot by="120000">
                                      <p:cBhvr>
                                        <p:cTn id="83" dur="200" fill="hold">
                                          <p:stCondLst>
                                            <p:cond delay="800"/>
                                          </p:stCondLst>
                                        </p:cTn>
                                        <p:tgtEl>
                                          <p:spTgt spid="29"/>
                                        </p:tgtEl>
                                        <p:attrNameLst>
                                          <p:attrName>r</p:attrName>
                                        </p:attrNameLst>
                                      </p:cBhvr>
                                    </p:animRot>
                                  </p:childTnLst>
                                </p:cTn>
                              </p:par>
                              <p:par>
                                <p:cTn id="84" presetID="32" presetClass="emph" presetSubtype="0" fill="hold" nodeType="withEffect">
                                  <p:stCondLst>
                                    <p:cond delay="0"/>
                                  </p:stCondLst>
                                  <p:childTnLst>
                                    <p:animRot by="120000">
                                      <p:cBhvr>
                                        <p:cTn id="85" dur="100" fill="hold">
                                          <p:stCondLst>
                                            <p:cond delay="0"/>
                                          </p:stCondLst>
                                        </p:cTn>
                                        <p:tgtEl>
                                          <p:spTgt spid="66"/>
                                        </p:tgtEl>
                                        <p:attrNameLst>
                                          <p:attrName>r</p:attrName>
                                        </p:attrNameLst>
                                      </p:cBhvr>
                                    </p:animRot>
                                    <p:animRot by="-240000">
                                      <p:cBhvr>
                                        <p:cTn id="86" dur="200" fill="hold">
                                          <p:stCondLst>
                                            <p:cond delay="200"/>
                                          </p:stCondLst>
                                        </p:cTn>
                                        <p:tgtEl>
                                          <p:spTgt spid="66"/>
                                        </p:tgtEl>
                                        <p:attrNameLst>
                                          <p:attrName>r</p:attrName>
                                        </p:attrNameLst>
                                      </p:cBhvr>
                                    </p:animRot>
                                    <p:animRot by="240000">
                                      <p:cBhvr>
                                        <p:cTn id="87" dur="200" fill="hold">
                                          <p:stCondLst>
                                            <p:cond delay="400"/>
                                          </p:stCondLst>
                                        </p:cTn>
                                        <p:tgtEl>
                                          <p:spTgt spid="66"/>
                                        </p:tgtEl>
                                        <p:attrNameLst>
                                          <p:attrName>r</p:attrName>
                                        </p:attrNameLst>
                                      </p:cBhvr>
                                    </p:animRot>
                                    <p:animRot by="-240000">
                                      <p:cBhvr>
                                        <p:cTn id="88" dur="200" fill="hold">
                                          <p:stCondLst>
                                            <p:cond delay="600"/>
                                          </p:stCondLst>
                                        </p:cTn>
                                        <p:tgtEl>
                                          <p:spTgt spid="66"/>
                                        </p:tgtEl>
                                        <p:attrNameLst>
                                          <p:attrName>r</p:attrName>
                                        </p:attrNameLst>
                                      </p:cBhvr>
                                    </p:animRot>
                                    <p:animRot by="120000">
                                      <p:cBhvr>
                                        <p:cTn id="89" dur="200" fill="hold">
                                          <p:stCondLst>
                                            <p:cond delay="800"/>
                                          </p:stCondLst>
                                        </p:cTn>
                                        <p:tgtEl>
                                          <p:spTgt spid="66"/>
                                        </p:tgtEl>
                                        <p:attrNameLst>
                                          <p:attrName>r</p:attrName>
                                        </p:attrNameLst>
                                      </p:cBhvr>
                                    </p:animRot>
                                  </p:childTnLst>
                                </p:cTn>
                              </p:par>
                              <p:par>
                                <p:cTn id="90" presetID="32" presetClass="emph" presetSubtype="0" fill="hold" grpId="0" nodeType="withEffect">
                                  <p:stCondLst>
                                    <p:cond delay="0"/>
                                  </p:stCondLst>
                                  <p:childTnLst>
                                    <p:animRot by="120000">
                                      <p:cBhvr>
                                        <p:cTn id="91" dur="100" fill="hold">
                                          <p:stCondLst>
                                            <p:cond delay="0"/>
                                          </p:stCondLst>
                                        </p:cTn>
                                        <p:tgtEl>
                                          <p:spTgt spid="67"/>
                                        </p:tgtEl>
                                        <p:attrNameLst>
                                          <p:attrName>r</p:attrName>
                                        </p:attrNameLst>
                                      </p:cBhvr>
                                    </p:animRot>
                                    <p:animRot by="-240000">
                                      <p:cBhvr>
                                        <p:cTn id="92" dur="200" fill="hold">
                                          <p:stCondLst>
                                            <p:cond delay="200"/>
                                          </p:stCondLst>
                                        </p:cTn>
                                        <p:tgtEl>
                                          <p:spTgt spid="67"/>
                                        </p:tgtEl>
                                        <p:attrNameLst>
                                          <p:attrName>r</p:attrName>
                                        </p:attrNameLst>
                                      </p:cBhvr>
                                    </p:animRot>
                                    <p:animRot by="240000">
                                      <p:cBhvr>
                                        <p:cTn id="93" dur="200" fill="hold">
                                          <p:stCondLst>
                                            <p:cond delay="400"/>
                                          </p:stCondLst>
                                        </p:cTn>
                                        <p:tgtEl>
                                          <p:spTgt spid="67"/>
                                        </p:tgtEl>
                                        <p:attrNameLst>
                                          <p:attrName>r</p:attrName>
                                        </p:attrNameLst>
                                      </p:cBhvr>
                                    </p:animRot>
                                    <p:animRot by="-240000">
                                      <p:cBhvr>
                                        <p:cTn id="94" dur="200" fill="hold">
                                          <p:stCondLst>
                                            <p:cond delay="600"/>
                                          </p:stCondLst>
                                        </p:cTn>
                                        <p:tgtEl>
                                          <p:spTgt spid="67"/>
                                        </p:tgtEl>
                                        <p:attrNameLst>
                                          <p:attrName>r</p:attrName>
                                        </p:attrNameLst>
                                      </p:cBhvr>
                                    </p:animRot>
                                    <p:animRot by="120000">
                                      <p:cBhvr>
                                        <p:cTn id="95" dur="200" fill="hold">
                                          <p:stCondLst>
                                            <p:cond delay="800"/>
                                          </p:stCondLst>
                                        </p:cTn>
                                        <p:tgtEl>
                                          <p:spTgt spid="67"/>
                                        </p:tgtEl>
                                        <p:attrNameLst>
                                          <p:attrName>r</p:attrName>
                                        </p:attrNameLst>
                                      </p:cBhvr>
                                    </p:animRot>
                                  </p:childTnLst>
                                </p:cTn>
                              </p:par>
                              <p:par>
                                <p:cTn id="96" presetID="32" presetClass="emph" presetSubtype="0" fill="hold" nodeType="withEffect">
                                  <p:stCondLst>
                                    <p:cond delay="0"/>
                                  </p:stCondLst>
                                  <p:childTnLst>
                                    <p:animRot by="120000">
                                      <p:cBhvr>
                                        <p:cTn id="97" dur="100" fill="hold">
                                          <p:stCondLst>
                                            <p:cond delay="0"/>
                                          </p:stCondLst>
                                        </p:cTn>
                                        <p:tgtEl>
                                          <p:spTgt spid="80"/>
                                        </p:tgtEl>
                                        <p:attrNameLst>
                                          <p:attrName>r</p:attrName>
                                        </p:attrNameLst>
                                      </p:cBhvr>
                                    </p:animRot>
                                    <p:animRot by="-240000">
                                      <p:cBhvr>
                                        <p:cTn id="98" dur="200" fill="hold">
                                          <p:stCondLst>
                                            <p:cond delay="200"/>
                                          </p:stCondLst>
                                        </p:cTn>
                                        <p:tgtEl>
                                          <p:spTgt spid="80"/>
                                        </p:tgtEl>
                                        <p:attrNameLst>
                                          <p:attrName>r</p:attrName>
                                        </p:attrNameLst>
                                      </p:cBhvr>
                                    </p:animRot>
                                    <p:animRot by="240000">
                                      <p:cBhvr>
                                        <p:cTn id="99" dur="200" fill="hold">
                                          <p:stCondLst>
                                            <p:cond delay="400"/>
                                          </p:stCondLst>
                                        </p:cTn>
                                        <p:tgtEl>
                                          <p:spTgt spid="80"/>
                                        </p:tgtEl>
                                        <p:attrNameLst>
                                          <p:attrName>r</p:attrName>
                                        </p:attrNameLst>
                                      </p:cBhvr>
                                    </p:animRot>
                                    <p:animRot by="-240000">
                                      <p:cBhvr>
                                        <p:cTn id="100" dur="200" fill="hold">
                                          <p:stCondLst>
                                            <p:cond delay="600"/>
                                          </p:stCondLst>
                                        </p:cTn>
                                        <p:tgtEl>
                                          <p:spTgt spid="80"/>
                                        </p:tgtEl>
                                        <p:attrNameLst>
                                          <p:attrName>r</p:attrName>
                                        </p:attrNameLst>
                                      </p:cBhvr>
                                    </p:animRot>
                                    <p:animRot by="120000">
                                      <p:cBhvr>
                                        <p:cTn id="101" dur="200" fill="hold">
                                          <p:stCondLst>
                                            <p:cond delay="800"/>
                                          </p:stCondLst>
                                        </p:cTn>
                                        <p:tgtEl>
                                          <p:spTgt spid="80"/>
                                        </p:tgtEl>
                                        <p:attrNameLst>
                                          <p:attrName>r</p:attrName>
                                        </p:attrNameLst>
                                      </p:cBhvr>
                                    </p:animRot>
                                  </p:childTnLst>
                                </p:cTn>
                              </p:par>
                            </p:childTnLst>
                          </p:cTn>
                        </p:par>
                      </p:childTnLst>
                    </p:cTn>
                  </p:par>
                  <p:par>
                    <p:cTn id="102" fill="hold">
                      <p:stCondLst>
                        <p:cond delay="indefinite"/>
                      </p:stCondLst>
                      <p:childTnLst>
                        <p:par>
                          <p:cTn id="103" fill="hold">
                            <p:stCondLst>
                              <p:cond delay="0"/>
                            </p:stCondLst>
                            <p:childTnLst>
                              <p:par>
                                <p:cTn id="104" presetID="32" presetClass="emph" presetSubtype="0" fill="hold" grpId="0" nodeType="clickEffect">
                                  <p:stCondLst>
                                    <p:cond delay="0"/>
                                  </p:stCondLst>
                                  <p:childTnLst>
                                    <p:animRot by="120000">
                                      <p:cBhvr>
                                        <p:cTn id="105" dur="100" fill="hold">
                                          <p:stCondLst>
                                            <p:cond delay="0"/>
                                          </p:stCondLst>
                                        </p:cTn>
                                        <p:tgtEl>
                                          <p:spTgt spid="77"/>
                                        </p:tgtEl>
                                        <p:attrNameLst>
                                          <p:attrName>r</p:attrName>
                                        </p:attrNameLst>
                                      </p:cBhvr>
                                    </p:animRot>
                                    <p:animRot by="-240000">
                                      <p:cBhvr>
                                        <p:cTn id="106" dur="200" fill="hold">
                                          <p:stCondLst>
                                            <p:cond delay="200"/>
                                          </p:stCondLst>
                                        </p:cTn>
                                        <p:tgtEl>
                                          <p:spTgt spid="77"/>
                                        </p:tgtEl>
                                        <p:attrNameLst>
                                          <p:attrName>r</p:attrName>
                                        </p:attrNameLst>
                                      </p:cBhvr>
                                    </p:animRot>
                                    <p:animRot by="240000">
                                      <p:cBhvr>
                                        <p:cTn id="107" dur="200" fill="hold">
                                          <p:stCondLst>
                                            <p:cond delay="400"/>
                                          </p:stCondLst>
                                        </p:cTn>
                                        <p:tgtEl>
                                          <p:spTgt spid="77"/>
                                        </p:tgtEl>
                                        <p:attrNameLst>
                                          <p:attrName>r</p:attrName>
                                        </p:attrNameLst>
                                      </p:cBhvr>
                                    </p:animRot>
                                    <p:animRot by="-240000">
                                      <p:cBhvr>
                                        <p:cTn id="108" dur="200" fill="hold">
                                          <p:stCondLst>
                                            <p:cond delay="600"/>
                                          </p:stCondLst>
                                        </p:cTn>
                                        <p:tgtEl>
                                          <p:spTgt spid="77"/>
                                        </p:tgtEl>
                                        <p:attrNameLst>
                                          <p:attrName>r</p:attrName>
                                        </p:attrNameLst>
                                      </p:cBhvr>
                                    </p:animRot>
                                    <p:animRot by="120000">
                                      <p:cBhvr>
                                        <p:cTn id="109" dur="200" fill="hold">
                                          <p:stCondLst>
                                            <p:cond delay="800"/>
                                          </p:stCondLst>
                                        </p:cTn>
                                        <p:tgtEl>
                                          <p:spTgt spid="77"/>
                                        </p:tgtEl>
                                        <p:attrNameLst>
                                          <p:attrName>r</p:attrName>
                                        </p:attrNameLst>
                                      </p:cBhvr>
                                    </p:animRot>
                                  </p:childTnLst>
                                </p:cTn>
                              </p:par>
                              <p:par>
                                <p:cTn id="110" presetID="32" presetClass="emph" presetSubtype="0" fill="hold" grpId="0" nodeType="withEffect">
                                  <p:stCondLst>
                                    <p:cond delay="0"/>
                                  </p:stCondLst>
                                  <p:childTnLst>
                                    <p:animRot by="120000">
                                      <p:cBhvr>
                                        <p:cTn id="111" dur="100" fill="hold">
                                          <p:stCondLst>
                                            <p:cond delay="0"/>
                                          </p:stCondLst>
                                        </p:cTn>
                                        <p:tgtEl>
                                          <p:spTgt spid="78"/>
                                        </p:tgtEl>
                                        <p:attrNameLst>
                                          <p:attrName>r</p:attrName>
                                        </p:attrNameLst>
                                      </p:cBhvr>
                                    </p:animRot>
                                    <p:animRot by="-240000">
                                      <p:cBhvr>
                                        <p:cTn id="112" dur="200" fill="hold">
                                          <p:stCondLst>
                                            <p:cond delay="200"/>
                                          </p:stCondLst>
                                        </p:cTn>
                                        <p:tgtEl>
                                          <p:spTgt spid="78"/>
                                        </p:tgtEl>
                                        <p:attrNameLst>
                                          <p:attrName>r</p:attrName>
                                        </p:attrNameLst>
                                      </p:cBhvr>
                                    </p:animRot>
                                    <p:animRot by="240000">
                                      <p:cBhvr>
                                        <p:cTn id="113" dur="200" fill="hold">
                                          <p:stCondLst>
                                            <p:cond delay="400"/>
                                          </p:stCondLst>
                                        </p:cTn>
                                        <p:tgtEl>
                                          <p:spTgt spid="78"/>
                                        </p:tgtEl>
                                        <p:attrNameLst>
                                          <p:attrName>r</p:attrName>
                                        </p:attrNameLst>
                                      </p:cBhvr>
                                    </p:animRot>
                                    <p:animRot by="-240000">
                                      <p:cBhvr>
                                        <p:cTn id="114" dur="200" fill="hold">
                                          <p:stCondLst>
                                            <p:cond delay="600"/>
                                          </p:stCondLst>
                                        </p:cTn>
                                        <p:tgtEl>
                                          <p:spTgt spid="78"/>
                                        </p:tgtEl>
                                        <p:attrNameLst>
                                          <p:attrName>r</p:attrName>
                                        </p:attrNameLst>
                                      </p:cBhvr>
                                    </p:animRot>
                                    <p:animRot by="120000">
                                      <p:cBhvr>
                                        <p:cTn id="115" dur="200" fill="hold">
                                          <p:stCondLst>
                                            <p:cond delay="800"/>
                                          </p:stCondLst>
                                        </p:cTn>
                                        <p:tgtEl>
                                          <p:spTgt spid="78"/>
                                        </p:tgtEl>
                                        <p:attrNameLst>
                                          <p:attrName>r</p:attrName>
                                        </p:attrNameLst>
                                      </p:cBhvr>
                                    </p:animRot>
                                  </p:childTnLst>
                                </p:cTn>
                              </p:par>
                              <p:par>
                                <p:cTn id="116" presetID="32" presetClass="emph" presetSubtype="0" fill="hold" grpId="0" nodeType="withEffect">
                                  <p:stCondLst>
                                    <p:cond delay="0"/>
                                  </p:stCondLst>
                                  <p:childTnLst>
                                    <p:animRot by="120000">
                                      <p:cBhvr>
                                        <p:cTn id="117" dur="100" fill="hold">
                                          <p:stCondLst>
                                            <p:cond delay="0"/>
                                          </p:stCondLst>
                                        </p:cTn>
                                        <p:tgtEl>
                                          <p:spTgt spid="79"/>
                                        </p:tgtEl>
                                        <p:attrNameLst>
                                          <p:attrName>r</p:attrName>
                                        </p:attrNameLst>
                                      </p:cBhvr>
                                    </p:animRot>
                                    <p:animRot by="-240000">
                                      <p:cBhvr>
                                        <p:cTn id="118" dur="200" fill="hold">
                                          <p:stCondLst>
                                            <p:cond delay="200"/>
                                          </p:stCondLst>
                                        </p:cTn>
                                        <p:tgtEl>
                                          <p:spTgt spid="79"/>
                                        </p:tgtEl>
                                        <p:attrNameLst>
                                          <p:attrName>r</p:attrName>
                                        </p:attrNameLst>
                                      </p:cBhvr>
                                    </p:animRot>
                                    <p:animRot by="240000">
                                      <p:cBhvr>
                                        <p:cTn id="119" dur="200" fill="hold">
                                          <p:stCondLst>
                                            <p:cond delay="400"/>
                                          </p:stCondLst>
                                        </p:cTn>
                                        <p:tgtEl>
                                          <p:spTgt spid="79"/>
                                        </p:tgtEl>
                                        <p:attrNameLst>
                                          <p:attrName>r</p:attrName>
                                        </p:attrNameLst>
                                      </p:cBhvr>
                                    </p:animRot>
                                    <p:animRot by="-240000">
                                      <p:cBhvr>
                                        <p:cTn id="120" dur="200" fill="hold">
                                          <p:stCondLst>
                                            <p:cond delay="600"/>
                                          </p:stCondLst>
                                        </p:cTn>
                                        <p:tgtEl>
                                          <p:spTgt spid="79"/>
                                        </p:tgtEl>
                                        <p:attrNameLst>
                                          <p:attrName>r</p:attrName>
                                        </p:attrNameLst>
                                      </p:cBhvr>
                                    </p:animRot>
                                    <p:animRot by="120000">
                                      <p:cBhvr>
                                        <p:cTn id="121" dur="200" fill="hold">
                                          <p:stCondLst>
                                            <p:cond delay="800"/>
                                          </p:stCondLst>
                                        </p:cTn>
                                        <p:tgtEl>
                                          <p:spTgt spid="79"/>
                                        </p:tgtEl>
                                        <p:attrNameLst>
                                          <p:attrName>r</p:attrName>
                                        </p:attrNameLst>
                                      </p:cBhvr>
                                    </p:animRot>
                                  </p:childTnLst>
                                </p:cTn>
                              </p:par>
                              <p:par>
                                <p:cTn id="122" presetID="1" presetClass="entr" presetSubtype="0" fill="hold" grpId="0" nodeType="withEffect">
                                  <p:stCondLst>
                                    <p:cond delay="0"/>
                                  </p:stCondLst>
                                  <p:childTnLst>
                                    <p:set>
                                      <p:cBhvr>
                                        <p:cTn id="123" dur="1" fill="hold">
                                          <p:stCondLst>
                                            <p:cond delay="0"/>
                                          </p:stCondLst>
                                        </p:cTn>
                                        <p:tgtEl>
                                          <p:spTgt spid="12"/>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32" grpId="0" animBg="1"/>
      <p:bldP spid="33" grpId="0" animBg="1"/>
      <p:bldP spid="67" grpId="0" animBg="1"/>
      <p:bldP spid="77" grpId="0" animBg="1"/>
      <p:bldP spid="78" grpId="0" animBg="1"/>
      <p:bldP spid="79" grpId="0" animBg="1"/>
      <p:bldP spid="6" grpId="0"/>
      <p:bldP spid="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a:xfrm>
            <a:off x="10414969" y="6634666"/>
            <a:ext cx="849593" cy="123111"/>
          </a:xfrm>
        </p:spPr>
        <p:txBody>
          <a:bodyPr/>
          <a:lstStyle/>
          <a:p>
            <a:fld id="{18EB139A-5B5F-9043-B319-26745F57B6C9}" type="datetime4">
              <a:rPr lang="de-DE" smtClean="0"/>
              <a:t>21.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a:xfrm>
            <a:off x="11479717" y="6634666"/>
            <a:ext cx="193964" cy="123111"/>
          </a:xfrm>
        </p:spPr>
        <p:txBody>
          <a:bodyPr/>
          <a:lstStyle/>
          <a:p>
            <a:fld id="{D949F9DF-37BD-4CD6-BF49-65BA579E1D7A}" type="slidenum">
              <a:rPr lang="de-DE" smtClean="0"/>
              <a:pPr/>
              <a:t>22</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Neural Network</a:t>
            </a:r>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Training </a:t>
            </a:r>
            <a:r>
              <a:rPr lang="de-DE" dirty="0" err="1"/>
              <a:t>phase</a:t>
            </a:r>
            <a:r>
              <a:rPr lang="de-DE" dirty="0"/>
              <a:t> </a:t>
            </a:r>
            <a:r>
              <a:rPr lang="de-DE" dirty="0" err="1"/>
              <a:t>of</a:t>
            </a:r>
            <a:r>
              <a:rPr lang="de-DE" dirty="0"/>
              <a:t> MBT-</a:t>
            </a:r>
            <a:r>
              <a:rPr lang="de-DE" dirty="0" err="1"/>
              <a:t>net</a:t>
            </a:r>
            <a:endParaRPr lang="de-DE" dirty="0"/>
          </a:p>
        </p:txBody>
      </p:sp>
      <p:pic>
        <p:nvPicPr>
          <p:cNvPr id="6" name="Picture 5">
            <a:extLst>
              <a:ext uri="{FF2B5EF4-FFF2-40B4-BE49-F238E27FC236}">
                <a16:creationId xmlns:a16="http://schemas.microsoft.com/office/drawing/2014/main" id="{09657F06-1126-A124-60BD-531C687F1F0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r="50035" b="49369"/>
          <a:stretch/>
        </p:blipFill>
        <p:spPr>
          <a:xfrm>
            <a:off x="887490" y="3155441"/>
            <a:ext cx="1185257" cy="1121284"/>
          </a:xfrm>
          <a:prstGeom prst="rect">
            <a:avLst/>
          </a:prstGeom>
          <a:scene3d>
            <a:camera prst="isometricOffAxis2Right"/>
            <a:lightRig rig="threePt" dir="t"/>
          </a:scene3d>
          <a:sp3d extrusionH="254000" contourW="12700" prstMaterial="matte">
            <a:contourClr>
              <a:schemeClr val="bg1"/>
            </a:contourClr>
          </a:sp3d>
        </p:spPr>
      </p:pic>
      <p:cxnSp>
        <p:nvCxnSpPr>
          <p:cNvPr id="20" name="Straight Arrow Connector 19">
            <a:extLst>
              <a:ext uri="{FF2B5EF4-FFF2-40B4-BE49-F238E27FC236}">
                <a16:creationId xmlns:a16="http://schemas.microsoft.com/office/drawing/2014/main" id="{1281CB5A-904B-B997-C5ED-3FC7518D4FC0}"/>
              </a:ext>
            </a:extLst>
          </p:cNvPr>
          <p:cNvCxnSpPr>
            <a:cxnSpLocks/>
          </p:cNvCxnSpPr>
          <p:nvPr/>
        </p:nvCxnSpPr>
        <p:spPr>
          <a:xfrm flipV="1">
            <a:off x="1592573" y="3670820"/>
            <a:ext cx="523015" cy="39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89C610-BECD-6B2A-0B7D-D9A4183943C1}"/>
              </a:ext>
            </a:extLst>
          </p:cNvPr>
          <p:cNvCxnSpPr>
            <a:cxnSpLocks/>
          </p:cNvCxnSpPr>
          <p:nvPr/>
        </p:nvCxnSpPr>
        <p:spPr>
          <a:xfrm flipV="1">
            <a:off x="2718988" y="3670818"/>
            <a:ext cx="451450" cy="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E9B571C-F2DA-0E0D-04FF-F26C8197A65E}"/>
              </a:ext>
            </a:extLst>
          </p:cNvPr>
          <p:cNvSpPr txBox="1"/>
          <p:nvPr/>
        </p:nvSpPr>
        <p:spPr>
          <a:xfrm>
            <a:off x="887490" y="1635491"/>
            <a:ext cx="714086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1" i="0" u="none" strike="noStrike" kern="1200" cap="none" spc="0" normalizeH="0" baseline="0" noProof="0" dirty="0">
                <a:ln>
                  <a:noFill/>
                </a:ln>
                <a:solidFill>
                  <a:prstClr val="black"/>
                </a:solidFill>
                <a:effectLst/>
                <a:uLnTx/>
                <a:uFillTx/>
                <a:latin typeface="Arial"/>
                <a:ea typeface="+mn-ea"/>
                <a:cs typeface="+mn-cs"/>
              </a:rPr>
              <a:t>Aim of training:</a:t>
            </a:r>
            <a:r>
              <a:rPr kumimoji="0" lang="en-DE" sz="1600" b="0" i="0" u="none" strike="noStrike" kern="1200" cap="none" spc="0" normalizeH="0" baseline="0" noProof="0" dirty="0">
                <a:ln>
                  <a:noFill/>
                </a:ln>
                <a:solidFill>
                  <a:prstClr val="black"/>
                </a:solidFill>
                <a:effectLst/>
                <a:uLnTx/>
                <a:uFillTx/>
                <a:latin typeface="Arial"/>
                <a:ea typeface="+mn-ea"/>
                <a:cs typeface="+mn-cs"/>
              </a:rPr>
              <a:t> minimize difference between network output and ground truth</a:t>
            </a:r>
          </a:p>
        </p:txBody>
      </p:sp>
      <p:pic>
        <p:nvPicPr>
          <p:cNvPr id="27" name="Picture 26">
            <a:extLst>
              <a:ext uri="{FF2B5EF4-FFF2-40B4-BE49-F238E27FC236}">
                <a16:creationId xmlns:a16="http://schemas.microsoft.com/office/drawing/2014/main" id="{41CDF5D9-AFEC-4463-42EB-BC8D8D3CDA1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90000" contrast="-52000"/>
                    </a14:imgEffect>
                  </a14:imgLayer>
                </a14:imgProps>
              </a:ext>
            </a:extLst>
          </a:blip>
          <a:stretch>
            <a:fillRect/>
          </a:stretch>
        </p:blipFill>
        <p:spPr>
          <a:xfrm>
            <a:off x="3091032" y="3160472"/>
            <a:ext cx="1150729" cy="1120101"/>
          </a:xfrm>
          <a:prstGeom prst="rect">
            <a:avLst/>
          </a:prstGeom>
          <a:scene3d>
            <a:camera prst="isometricOffAxis2Right"/>
            <a:lightRig rig="threePt" dir="t"/>
          </a:scene3d>
          <a:sp3d extrusionH="254000" contourW="12700" prstMaterial="matte">
            <a:extrusionClr>
              <a:schemeClr val="tx1"/>
            </a:extrusionClr>
            <a:contourClr>
              <a:schemeClr val="bg2"/>
            </a:contourClr>
          </a:sp3d>
        </p:spPr>
      </p:pic>
      <p:pic>
        <p:nvPicPr>
          <p:cNvPr id="29" name="Picture 28">
            <a:extLst>
              <a:ext uri="{FF2B5EF4-FFF2-40B4-BE49-F238E27FC236}">
                <a16:creationId xmlns:a16="http://schemas.microsoft.com/office/drawing/2014/main" id="{50A6A7D9-4ED2-32CA-FBF9-0B151518173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93000" contrast="100000"/>
                    </a14:imgEffect>
                  </a14:imgLayer>
                </a14:imgProps>
              </a:ext>
            </a:extLst>
          </a:blip>
          <a:stretch>
            <a:fillRect/>
          </a:stretch>
        </p:blipFill>
        <p:spPr>
          <a:xfrm>
            <a:off x="4145882" y="3110767"/>
            <a:ext cx="1150729" cy="1120101"/>
          </a:xfrm>
          <a:prstGeom prst="rect">
            <a:avLst/>
          </a:prstGeom>
          <a:scene3d>
            <a:camera prst="isometricOffAxis2Right"/>
            <a:lightRig rig="threePt" dir="t"/>
          </a:scene3d>
          <a:sp3d extrusionH="254000" contourW="12700" prstMaterial="matte">
            <a:extrusionClr>
              <a:schemeClr val="tx1"/>
            </a:extrusionClr>
            <a:contourClr>
              <a:schemeClr val="bg2"/>
            </a:contourClr>
          </a:sp3d>
        </p:spPr>
      </p:pic>
      <p:sp>
        <p:nvSpPr>
          <p:cNvPr id="30" name="Left Brace 29">
            <a:extLst>
              <a:ext uri="{FF2B5EF4-FFF2-40B4-BE49-F238E27FC236}">
                <a16:creationId xmlns:a16="http://schemas.microsoft.com/office/drawing/2014/main" id="{6BC43DF5-0EC7-51EC-32D1-35E6F069CA50}"/>
              </a:ext>
            </a:extLst>
          </p:cNvPr>
          <p:cNvSpPr/>
          <p:nvPr/>
        </p:nvSpPr>
        <p:spPr>
          <a:xfrm rot="16200000">
            <a:off x="3981629" y="3765476"/>
            <a:ext cx="187358" cy="1775353"/>
          </a:xfrm>
          <a:prstGeom prst="leftBrace">
            <a:avLst>
              <a:gd name="adj1" fmla="val 8333"/>
              <a:gd name="adj2" fmla="val 49755"/>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31" name="TextBox 30">
            <a:extLst>
              <a:ext uri="{FF2B5EF4-FFF2-40B4-BE49-F238E27FC236}">
                <a16:creationId xmlns:a16="http://schemas.microsoft.com/office/drawing/2014/main" id="{C7DB529B-CB59-E037-9681-2395B43E7D2F}"/>
              </a:ext>
            </a:extLst>
          </p:cNvPr>
          <p:cNvSpPr txBox="1"/>
          <p:nvPr/>
        </p:nvSpPr>
        <p:spPr>
          <a:xfrm>
            <a:off x="3929270" y="3368388"/>
            <a:ext cx="351474" cy="575231"/>
          </a:xfrm>
          <a:prstGeom prst="rect">
            <a:avLst/>
          </a:prstGeom>
          <a:noFill/>
        </p:spPr>
        <p:txBody>
          <a:bodyPr wrap="square" lIns="0" tIns="0" rIns="0" bIns="0" rtlCol="0" anchor="ctr">
            <a:spAutoFit/>
          </a:bodyP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3600" b="0" i="0" u="none" strike="noStrike" kern="1200" cap="none" spc="0" normalizeH="0" baseline="0" noProof="0" dirty="0">
                <a:ln>
                  <a:noFill/>
                </a:ln>
                <a:solidFill>
                  <a:prstClr val="black"/>
                </a:solidFill>
                <a:effectLst/>
                <a:uLnTx/>
                <a:uFillTx/>
                <a:latin typeface="Arial"/>
                <a:ea typeface="+mn-ea"/>
                <a:cs typeface="+mn-cs"/>
              </a:rPr>
              <a:t>-</a:t>
            </a:r>
          </a:p>
        </p:txBody>
      </p:sp>
      <p:sp>
        <p:nvSpPr>
          <p:cNvPr id="44" name="TextBox 43">
            <a:extLst>
              <a:ext uri="{FF2B5EF4-FFF2-40B4-BE49-F238E27FC236}">
                <a16:creationId xmlns:a16="http://schemas.microsoft.com/office/drawing/2014/main" id="{882DB660-33AF-48AD-7D48-7CAC5E67F392}"/>
              </a:ext>
            </a:extLst>
          </p:cNvPr>
          <p:cNvSpPr txBox="1"/>
          <p:nvPr/>
        </p:nvSpPr>
        <p:spPr>
          <a:xfrm>
            <a:off x="3847933" y="4716401"/>
            <a:ext cx="43281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Loss</a:t>
            </a:r>
          </a:p>
        </p:txBody>
      </p:sp>
      <p:sp>
        <p:nvSpPr>
          <p:cNvPr id="60" name="Rectangle 59">
            <a:extLst>
              <a:ext uri="{FF2B5EF4-FFF2-40B4-BE49-F238E27FC236}">
                <a16:creationId xmlns:a16="http://schemas.microsoft.com/office/drawing/2014/main" id="{E2F44CE2-1211-DAA8-6CD8-782F6FBBDD0F}"/>
              </a:ext>
            </a:extLst>
          </p:cNvPr>
          <p:cNvSpPr/>
          <p:nvPr/>
        </p:nvSpPr>
        <p:spPr>
          <a:xfrm>
            <a:off x="2728736" y="5577897"/>
            <a:ext cx="849593" cy="7422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900" b="0" i="0" u="none" strike="noStrike" kern="1200" cap="none" spc="0" normalizeH="0" baseline="0" noProof="0" dirty="0">
                <a:ln>
                  <a:noFill/>
                </a:ln>
                <a:solidFill>
                  <a:schemeClr val="tx1"/>
                </a:solidFill>
                <a:effectLst/>
                <a:uLnTx/>
                <a:uFillTx/>
                <a:latin typeface="Arial"/>
                <a:ea typeface="+mn-ea"/>
                <a:cs typeface="+mn-cs"/>
              </a:rPr>
              <a:t>Cell Simulator</a:t>
            </a:r>
          </a:p>
        </p:txBody>
      </p:sp>
      <p:cxnSp>
        <p:nvCxnSpPr>
          <p:cNvPr id="62" name="Elbow Connector 61">
            <a:extLst>
              <a:ext uri="{FF2B5EF4-FFF2-40B4-BE49-F238E27FC236}">
                <a16:creationId xmlns:a16="http://schemas.microsoft.com/office/drawing/2014/main" id="{750E5371-066A-CF08-9139-BE65C7A227B6}"/>
              </a:ext>
            </a:extLst>
          </p:cNvPr>
          <p:cNvCxnSpPr>
            <a:cxnSpLocks/>
            <a:stCxn id="60" idx="1"/>
            <a:endCxn id="6" idx="2"/>
          </p:cNvCxnSpPr>
          <p:nvPr/>
        </p:nvCxnSpPr>
        <p:spPr>
          <a:xfrm rot="10800000">
            <a:off x="1480120" y="4276725"/>
            <a:ext cx="1248617" cy="1672300"/>
          </a:xfrm>
          <a:prstGeom prst="bent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3C3AED27-3ECB-D9E9-CDD4-39CA83AA106C}"/>
              </a:ext>
            </a:extLst>
          </p:cNvPr>
          <p:cNvCxnSpPr>
            <a:cxnSpLocks/>
            <a:stCxn id="60" idx="3"/>
            <a:endCxn id="29" idx="2"/>
          </p:cNvCxnSpPr>
          <p:nvPr/>
        </p:nvCxnSpPr>
        <p:spPr>
          <a:xfrm flipV="1">
            <a:off x="3578329" y="4230868"/>
            <a:ext cx="1142918" cy="1718157"/>
          </a:xfrm>
          <a:prstGeom prst="bentConnector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5CDF80E4-391B-D123-3BC9-BA6397CA1BF7}"/>
              </a:ext>
            </a:extLst>
          </p:cNvPr>
          <p:cNvGrpSpPr/>
          <p:nvPr/>
        </p:nvGrpSpPr>
        <p:grpSpPr>
          <a:xfrm>
            <a:off x="2109794" y="3278278"/>
            <a:ext cx="609194" cy="785078"/>
            <a:chOff x="7732817" y="1253835"/>
            <a:chExt cx="926274" cy="787729"/>
          </a:xfrm>
        </p:grpSpPr>
        <p:grpSp>
          <p:nvGrpSpPr>
            <p:cNvPr id="67" name="Group 66">
              <a:extLst>
                <a:ext uri="{FF2B5EF4-FFF2-40B4-BE49-F238E27FC236}">
                  <a16:creationId xmlns:a16="http://schemas.microsoft.com/office/drawing/2014/main" id="{967B5B53-778C-9DFA-9328-2DF3870A8833}"/>
                </a:ext>
              </a:extLst>
            </p:cNvPr>
            <p:cNvGrpSpPr/>
            <p:nvPr/>
          </p:nvGrpSpPr>
          <p:grpSpPr>
            <a:xfrm>
              <a:off x="7732817" y="1253835"/>
              <a:ext cx="926274" cy="787729"/>
              <a:chOff x="3986151" y="3887190"/>
              <a:chExt cx="926274" cy="787729"/>
            </a:xfrm>
          </p:grpSpPr>
          <p:sp>
            <p:nvSpPr>
              <p:cNvPr id="69" name="Trapezium 68">
                <a:extLst>
                  <a:ext uri="{FF2B5EF4-FFF2-40B4-BE49-F238E27FC236}">
                    <a16:creationId xmlns:a16="http://schemas.microsoft.com/office/drawing/2014/main" id="{01CC9B34-BFB0-1EF1-8FFF-DEEDC0554C2E}"/>
                  </a:ext>
                </a:extLst>
              </p:cNvPr>
              <p:cNvSpPr/>
              <p:nvPr/>
            </p:nvSpPr>
            <p:spPr>
              <a:xfrm rot="5400000">
                <a:off x="3823855" y="4049486"/>
                <a:ext cx="787729" cy="463137"/>
              </a:xfrm>
              <a:prstGeom prst="trapezoid">
                <a:avLst>
                  <a:gd name="adj" fmla="val 51923"/>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Trapezium 69">
                <a:extLst>
                  <a:ext uri="{FF2B5EF4-FFF2-40B4-BE49-F238E27FC236}">
                    <a16:creationId xmlns:a16="http://schemas.microsoft.com/office/drawing/2014/main" id="{8E8FB2E7-55C4-3902-55EB-BF0415C3FEAF}"/>
                  </a:ext>
                </a:extLst>
              </p:cNvPr>
              <p:cNvSpPr/>
              <p:nvPr/>
            </p:nvSpPr>
            <p:spPr>
              <a:xfrm rot="16200000">
                <a:off x="4286992" y="4049486"/>
                <a:ext cx="787729" cy="463137"/>
              </a:xfrm>
              <a:prstGeom prst="trapezoid">
                <a:avLst>
                  <a:gd name="adj" fmla="val 51923"/>
                </a:avLst>
              </a:prstGeom>
              <a:solidFill>
                <a:srgbClr val="8FAA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8" name="TextBox 67">
              <a:extLst>
                <a:ext uri="{FF2B5EF4-FFF2-40B4-BE49-F238E27FC236}">
                  <a16:creationId xmlns:a16="http://schemas.microsoft.com/office/drawing/2014/main" id="{D54C10A7-0FF3-143A-4B84-AE1F8967BC98}"/>
                </a:ext>
              </a:extLst>
            </p:cNvPr>
            <p:cNvSpPr txBox="1"/>
            <p:nvPr/>
          </p:nvSpPr>
          <p:spPr>
            <a:xfrm>
              <a:off x="7793550" y="1546820"/>
              <a:ext cx="804813" cy="200731"/>
            </a:xfrm>
            <a:prstGeom prst="rect">
              <a:avLst/>
            </a:prstGeom>
            <a:noFill/>
          </p:spPr>
          <p:txBody>
            <a:bodyPr wrap="none" rtlCol="0" anchor="ctr">
              <a:spAutoFit/>
            </a:bodyPr>
            <a:lstStyle/>
            <a:p>
              <a:pPr algn="ctr"/>
              <a:r>
                <a:rPr lang="en-DE" sz="700" dirty="0">
                  <a:ln w="0"/>
                  <a:solidFill>
                    <a:schemeClr val="bg2"/>
                  </a:solidFill>
                  <a:effectLst>
                    <a:outerShdw blurRad="50800" dist="38100" dir="2700000" algn="tl" rotWithShape="0">
                      <a:prstClr val="black">
                        <a:alpha val="40000"/>
                      </a:prstClr>
                    </a:outerShdw>
                  </a:effectLst>
                </a:rPr>
                <a:t>MBT-net</a:t>
              </a:r>
              <a:endParaRPr lang="en-DE" sz="1000" dirty="0">
                <a:ln w="0"/>
                <a:solidFill>
                  <a:schemeClr val="bg2"/>
                </a:solidFill>
                <a:effectLst>
                  <a:outerShdw blurRad="50800" dist="38100" dir="2700000" algn="tl" rotWithShape="0">
                    <a:prstClr val="black">
                      <a:alpha val="40000"/>
                    </a:prstClr>
                  </a:outerShdw>
                </a:effectLst>
              </a:endParaRPr>
            </a:p>
          </p:txBody>
        </p:sp>
      </p:grpSp>
      <p:cxnSp>
        <p:nvCxnSpPr>
          <p:cNvPr id="54" name="Elbow Connector 53">
            <a:extLst>
              <a:ext uri="{FF2B5EF4-FFF2-40B4-BE49-F238E27FC236}">
                <a16:creationId xmlns:a16="http://schemas.microsoft.com/office/drawing/2014/main" id="{E6743B66-2793-FF3F-9B4A-2CF26642359A}"/>
              </a:ext>
            </a:extLst>
          </p:cNvPr>
          <p:cNvCxnSpPr>
            <a:cxnSpLocks/>
            <a:stCxn id="44" idx="2"/>
            <a:endCxn id="68" idx="2"/>
          </p:cNvCxnSpPr>
          <p:nvPr/>
        </p:nvCxnSpPr>
        <p:spPr>
          <a:xfrm rot="5400000" flipH="1">
            <a:off x="2641425" y="3543300"/>
            <a:ext cx="1195881" cy="1649946"/>
          </a:xfrm>
          <a:prstGeom prst="bentConnector3">
            <a:avLst>
              <a:gd name="adj1" fmla="val -19116"/>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E84045-8048-E2D4-5CBA-17B941878E71}"/>
              </a:ext>
            </a:extLst>
          </p:cNvPr>
          <p:cNvSpPr txBox="1"/>
          <p:nvPr/>
        </p:nvSpPr>
        <p:spPr>
          <a:xfrm>
            <a:off x="8570428" y="2890912"/>
            <a:ext cx="6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mc:AlternateContent xmlns:mc="http://schemas.openxmlformats.org/markup-compatibility/2006" xmlns:a14="http://schemas.microsoft.com/office/drawing/2010/main">
        <mc:Choice Requires="a14">
          <p:graphicFrame>
            <p:nvGraphicFramePr>
              <p:cNvPr id="19" name="Table 20">
                <a:extLst>
                  <a:ext uri="{FF2B5EF4-FFF2-40B4-BE49-F238E27FC236}">
                    <a16:creationId xmlns:a16="http://schemas.microsoft.com/office/drawing/2014/main" id="{47E8965F-371F-ED19-0785-B71DCC2F54FE}"/>
                  </a:ext>
                </a:extLst>
              </p:cNvPr>
              <p:cNvGraphicFramePr>
                <a:graphicFrameLocks noGrp="1"/>
              </p:cNvGraphicFramePr>
              <p:nvPr>
                <p:extLst>
                  <p:ext uri="{D42A27DB-BD31-4B8C-83A1-F6EECF244321}">
                    <p14:modId xmlns:p14="http://schemas.microsoft.com/office/powerpoint/2010/main" val="3509697428"/>
                  </p:ext>
                </p:extLst>
              </p:nvPr>
            </p:nvGraphicFramePr>
            <p:xfrm>
              <a:off x="6443571" y="2691225"/>
              <a:ext cx="3823484" cy="3420228"/>
            </p:xfrm>
            <a:graphic>
              <a:graphicData uri="http://schemas.openxmlformats.org/drawingml/2006/table">
                <a:tbl>
                  <a:tblPr firstRow="1" bandRow="1">
                    <a:tableStyleId>{00A15C55-8517-42AA-B614-E9B94910E393}</a:tableStyleId>
                  </a:tblPr>
                  <a:tblGrid>
                    <a:gridCol w="1212203">
                      <a:extLst>
                        <a:ext uri="{9D8B030D-6E8A-4147-A177-3AD203B41FA5}">
                          <a16:colId xmlns:a16="http://schemas.microsoft.com/office/drawing/2014/main" val="1720381352"/>
                        </a:ext>
                      </a:extLst>
                    </a:gridCol>
                    <a:gridCol w="2611281">
                      <a:extLst>
                        <a:ext uri="{9D8B030D-6E8A-4147-A177-3AD203B41FA5}">
                          <a16:colId xmlns:a16="http://schemas.microsoft.com/office/drawing/2014/main" val="2323553997"/>
                        </a:ext>
                      </a:extLst>
                    </a:gridCol>
                  </a:tblGrid>
                  <a:tr h="340437">
                    <a:tc>
                      <a:txBody>
                        <a:bodyPr/>
                        <a:lstStyle/>
                        <a:p>
                          <a:r>
                            <a:rPr lang="en-DE" sz="1050" dirty="0"/>
                            <a:t>Parameter</a:t>
                          </a:r>
                        </a:p>
                      </a:txBody>
                      <a:tcPr/>
                    </a:tc>
                    <a:tc>
                      <a:txBody>
                        <a:bodyPr/>
                        <a:lstStyle/>
                        <a:p>
                          <a:r>
                            <a:rPr lang="en-DE" sz="1050" dirty="0"/>
                            <a:t>Value</a:t>
                          </a:r>
                        </a:p>
                      </a:txBody>
                      <a:tcPr/>
                    </a:tc>
                    <a:extLst>
                      <a:ext uri="{0D108BD9-81ED-4DB2-BD59-A6C34878D82A}">
                        <a16:rowId xmlns:a16="http://schemas.microsoft.com/office/drawing/2014/main" val="1870097671"/>
                      </a:ext>
                    </a:extLst>
                  </a:tr>
                  <a:tr h="362419">
                    <a:tc>
                      <a:txBody>
                        <a:bodyPr/>
                        <a:lstStyle/>
                        <a:p>
                          <a:r>
                            <a:rPr kumimoji="0" lang="en-DE" sz="1050" b="0" u="none" strike="noStrike" kern="1200" cap="none" spc="0" normalizeH="0" baseline="0" noProof="0" dirty="0">
                              <a:ln>
                                <a:noFill/>
                              </a:ln>
                              <a:solidFill>
                                <a:prstClr val="black"/>
                              </a:solidFill>
                              <a:effectLst/>
                              <a:uLnTx/>
                              <a:uFillTx/>
                            </a:rPr>
                            <a:t>Output function</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Softmax:</a:t>
                          </a:r>
                          <a14:m>
                            <m:oMath xmlns:m="http://schemas.openxmlformats.org/officeDocument/2006/math">
                              <m:r>
                                <a:rPr kumimoji="0" lang="en-US" sz="1050" b="0" i="0"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DE"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acc>
                                    <m:accPr>
                                      <m:chr m:val="̂"/>
                                      <m:ctrlPr>
                                        <a:rPr kumimoji="0" lang="en-DE"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Pr>
                                <m:num>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exp</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𝑥</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num>
                                <m:den>
                                  <m:nary>
                                    <m:naryPr>
                                      <m:chr m:val="∑"/>
                                      <m:limLoc m:val="subSup"/>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𝑗</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𝐾</m:t>
                                      </m:r>
                                    </m:sup>
                                    <m:e>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exp</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𝑥</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𝑗</m:t>
                                          </m:r>
                                        </m:sub>
                                      </m:s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e>
                                  </m:nary>
                                </m:den>
                              </m:f>
                            </m:oMath>
                          </a14:m>
                          <a:endParaRPr lang="en-DE" sz="1050" dirty="0"/>
                        </a:p>
                      </a:txBody>
                      <a:tcPr/>
                    </a:tc>
                    <a:extLst>
                      <a:ext uri="{0D108BD9-81ED-4DB2-BD59-A6C34878D82A}">
                        <a16:rowId xmlns:a16="http://schemas.microsoft.com/office/drawing/2014/main" val="2018263687"/>
                      </a:ext>
                    </a:extLst>
                  </a:tr>
                  <a:tr h="679559">
                    <a:tc>
                      <a:txBody>
                        <a:bodyPr/>
                        <a:lstStyle/>
                        <a:p>
                          <a:r>
                            <a:rPr lang="en-DE" sz="1050" dirty="0">
                              <a:solidFill>
                                <a:prstClr val="black"/>
                              </a:solidFill>
                            </a:rPr>
                            <a:t>Loss function</a:t>
                          </a:r>
                          <a:endParaRPr lang="en-DE" sz="1050" dirty="0"/>
                        </a:p>
                      </a:txBody>
                      <a:tcPr/>
                    </a:tc>
                    <a:tc>
                      <a:txBody>
                        <a:bodyPr/>
                        <a:lstStyle/>
                        <a:p>
                          <a:pPr/>
                          <a:r>
                            <a:rPr kumimoji="0" lang="en-US" sz="1050" b="0" u="none" strike="noStrike" kern="1200" cap="none" spc="0" normalizeH="0" baseline="0" noProof="0" dirty="0">
                              <a:ln>
                                <a:noFill/>
                              </a:ln>
                              <a:solidFill>
                                <a:prstClr val="black"/>
                              </a:solidFill>
                              <a:effectLst/>
                              <a:uLnTx/>
                              <a:uFillTx/>
                            </a:rPr>
                            <a:t>Weighted cross entropy loss:</a:t>
                          </a:r>
                          <a:br>
                            <a:rPr kumimoji="0" lang="en-US" sz="1050" b="0" u="none" strike="noStrike" kern="1200" cap="none" spc="0" normalizeH="0" baseline="0" noProof="0" dirty="0">
                              <a:ln>
                                <a:noFill/>
                              </a:ln>
                              <a:solidFill>
                                <a:prstClr val="black"/>
                              </a:solidFill>
                              <a:effectLst/>
                              <a:uLnTx/>
                              <a:uFillTx/>
                            </a:rPr>
                          </a:br>
                          <a14:m>
                            <m:oMathPara xmlns:m="http://schemas.openxmlformats.org/officeDocument/2006/math">
                              <m:oMathParaPr>
                                <m:jc m:val="centerGroup"/>
                              </m:oMathParaPr>
                              <m:oMath xmlns:m="http://schemas.openxmlformats.org/officeDocument/2006/math">
                                <m:r>
                                  <a:rPr kumimoji="0" lang="en-US" sz="1050" b="0" i="0"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𝐿</m:t>
                                </m:r>
                                <m:d>
                                  <m:d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dPr>
                                  <m:e>
                                    <m:acc>
                                      <m:acc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d>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𝑓</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𝑐</m:t>
                                        </m:r>
                                      </m:sub>
                                    </m:sSub>
                                  </m:den>
                                </m:f>
                                <m:nary>
                                  <m:nary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𝐾</m:t>
                                    </m:r>
                                  </m:sup>
                                  <m:e>
                                    <m:func>
                                      <m:func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m:rPr>
                                            <m:sty m:val="p"/>
                                          </m:rP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log</m:t>
                                        </m:r>
                                      </m:fName>
                                      <m:e>
                                        <m:d>
                                          <m:d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acc>
                                                  <m:accPr>
                                                    <m:chr m:val="̂"/>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acc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acc>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sub>
                                            </m:sSub>
                                          </m:e>
                                        </m:d>
                                      </m:e>
                                    </m:func>
                                  </m:e>
                                </m:nary>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m:t>
                                    </m:r>
                                  </m:e>
                                  <m:sub>
                                    <m:sSub>
                                      <m:sSubPr>
                                        <m:ctrlPr>
                                          <a:rPr kumimoji="0" lang="en-US" sz="105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𝑦</m:t>
                                        </m:r>
                                      </m:e>
                                      <m:sub>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US" sz="1050" b="0" u="none" strike="noStrike" kern="1200" cap="none" spc="0" normalizeH="0" baseline="0" noProof="0" smtClean="0">
                                            <a:ln>
                                              <a:noFill/>
                                            </a:ln>
                                            <a:solidFill>
                                              <a:prstClr val="black"/>
                                            </a:solidFill>
                                            <a:effectLst/>
                                            <a:uLnTx/>
                                            <a:uFillTx/>
                                            <a:latin typeface="Cambria Math" panose="02040503050406030204" pitchFamily="18" charset="0"/>
                                          </a:rPr>
                                          <m:t>=1</m:t>
                                        </m:r>
                                      </m:sub>
                                    </m:sSub>
                                  </m:sub>
                                </m:sSub>
                              </m:oMath>
                            </m:oMathPara>
                          </a14:m>
                          <a:endParaRPr lang="en-DE" sz="1050" dirty="0"/>
                        </a:p>
                      </a:txBody>
                      <a:tcPr/>
                    </a:tc>
                    <a:extLst>
                      <a:ext uri="{0D108BD9-81ED-4DB2-BD59-A6C34878D82A}">
                        <a16:rowId xmlns:a16="http://schemas.microsoft.com/office/drawing/2014/main" val="1816682332"/>
                      </a:ext>
                    </a:extLst>
                  </a:tr>
                  <a:tr h="398655">
                    <a:tc>
                      <a:txBody>
                        <a:bodyPr/>
                        <a:lstStyle/>
                        <a:p>
                          <a:r>
                            <a:rPr kumimoji="0" lang="en-DE" sz="1050" b="0" u="none" strike="noStrike" kern="1200" cap="none" spc="0" normalizeH="0" baseline="0" noProof="0" dirty="0">
                              <a:ln>
                                <a:noFill/>
                              </a:ln>
                              <a:solidFill>
                                <a:prstClr val="black"/>
                              </a:solidFill>
                              <a:effectLst/>
                              <a:uLnTx/>
                              <a:uFillTx/>
                            </a:rPr>
                            <a:t>Batch size, learning rate</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1, 10</a:t>
                          </a:r>
                          <a:r>
                            <a:rPr kumimoji="0" lang="en-DE" sz="1050" b="0" u="none" strike="noStrike" kern="1200" cap="none" spc="0" normalizeH="0" baseline="30000" noProof="0" dirty="0">
                              <a:ln>
                                <a:noFill/>
                              </a:ln>
                              <a:solidFill>
                                <a:prstClr val="black"/>
                              </a:solidFill>
                              <a:effectLst/>
                              <a:uLnTx/>
                              <a:uFillTx/>
                            </a:rPr>
                            <a:t>-4</a:t>
                          </a:r>
                          <a:endParaRPr lang="en-DE" sz="1050" dirty="0"/>
                        </a:p>
                      </a:txBody>
                      <a:tcPr/>
                    </a:tc>
                    <a:extLst>
                      <a:ext uri="{0D108BD9-81ED-4DB2-BD59-A6C34878D82A}">
                        <a16:rowId xmlns:a16="http://schemas.microsoft.com/office/drawing/2014/main" val="4159101218"/>
                      </a:ext>
                    </a:extLst>
                  </a:tr>
                  <a:tr h="340437">
                    <a:tc>
                      <a:txBody>
                        <a:bodyPr/>
                        <a:lstStyle/>
                        <a:p>
                          <a:r>
                            <a:rPr lang="en-DE" sz="1050" dirty="0">
                              <a:solidFill>
                                <a:prstClr val="black"/>
                              </a:solidFill>
                            </a:rPr>
                            <a:t>Optimization</a:t>
                          </a:r>
                          <a:endParaRPr lang="en-DE" sz="1050" dirty="0"/>
                        </a:p>
                      </a:txBody>
                      <a:tcPr/>
                    </a:tc>
                    <a:tc>
                      <a:txBody>
                        <a:bodyPr/>
                        <a:lstStyle/>
                        <a:p>
                          <a:r>
                            <a:rPr lang="en-DE" sz="1050" dirty="0">
                              <a:solidFill>
                                <a:prstClr val="black"/>
                              </a:solidFill>
                            </a:rPr>
                            <a:t>Adam</a:t>
                          </a:r>
                          <a:endParaRPr lang="en-DE" sz="1050" dirty="0"/>
                        </a:p>
                      </a:txBody>
                      <a:tcPr/>
                    </a:tc>
                    <a:extLst>
                      <a:ext uri="{0D108BD9-81ED-4DB2-BD59-A6C34878D82A}">
                        <a16:rowId xmlns:a16="http://schemas.microsoft.com/office/drawing/2014/main" val="430357330"/>
                      </a:ext>
                    </a:extLst>
                  </a:tr>
                  <a:tr h="553687">
                    <a:tc>
                      <a:txBody>
                        <a:bodyPr/>
                        <a:lstStyle/>
                        <a:p>
                          <a:r>
                            <a:rPr lang="en-DE" sz="1050" dirty="0"/>
                            <a:t>Stack size</a:t>
                          </a:r>
                        </a:p>
                      </a:txBody>
                      <a:tcPr/>
                    </a:tc>
                    <a:tc>
                      <a:txBody>
                        <a:bodyPr/>
                        <a:lstStyle/>
                        <a:p>
                          <a:r>
                            <a:rPr lang="en-DE" sz="1050" dirty="0"/>
                            <a:t>500 x 500 x 100 pixels</a:t>
                          </a:r>
                        </a:p>
                        <a:p>
                          <a:r>
                            <a:rPr lang="en-DE" sz="1050" dirty="0"/>
                            <a:t>250 x 250 x 50 µm</a:t>
                          </a:r>
                        </a:p>
                        <a:p>
                          <a:r>
                            <a:rPr lang="en-DE" sz="1050" dirty="0"/>
                            <a:t>0.5 µm / pixel</a:t>
                          </a:r>
                        </a:p>
                      </a:txBody>
                      <a:tcPr/>
                    </a:tc>
                    <a:extLst>
                      <a:ext uri="{0D108BD9-81ED-4DB2-BD59-A6C34878D82A}">
                        <a16:rowId xmlns:a16="http://schemas.microsoft.com/office/drawing/2014/main" val="36665540"/>
                      </a:ext>
                    </a:extLst>
                  </a:tr>
                  <a:tr h="340437">
                    <a:tc>
                      <a:txBody>
                        <a:bodyPr/>
                        <a:lstStyle/>
                        <a:p>
                          <a:r>
                            <a:rPr lang="en-DE" sz="1050" dirty="0"/>
                            <a:t>Training samples</a:t>
                          </a:r>
                        </a:p>
                      </a:txBody>
                      <a:tcPr/>
                    </a:tc>
                    <a:tc>
                      <a:txBody>
                        <a:bodyPr/>
                        <a:lstStyle/>
                        <a:p>
                          <a:r>
                            <a:rPr lang="en-DE" sz="1050" dirty="0"/>
                            <a:t>15 train / 5 validation / 10 test</a:t>
                          </a:r>
                        </a:p>
                      </a:txBody>
                      <a:tcPr/>
                    </a:tc>
                    <a:extLst>
                      <a:ext uri="{0D108BD9-81ED-4DB2-BD59-A6C34878D82A}">
                        <a16:rowId xmlns:a16="http://schemas.microsoft.com/office/drawing/2014/main" val="4147645600"/>
                      </a:ext>
                    </a:extLst>
                  </a:tr>
                  <a:tr h="340437">
                    <a:tc>
                      <a:txBody>
                        <a:bodyPr/>
                        <a:lstStyle/>
                        <a:p>
                          <a:r>
                            <a:rPr lang="en-DE" sz="1050" dirty="0"/>
                            <a:t>Epochs</a:t>
                          </a:r>
                        </a:p>
                      </a:txBody>
                      <a:tcPr/>
                    </a:tc>
                    <a:tc>
                      <a:txBody>
                        <a:bodyPr/>
                        <a:lstStyle/>
                        <a:p>
                          <a:r>
                            <a:rPr lang="en-DE" sz="1050" dirty="0"/>
                            <a:t>100</a:t>
                          </a:r>
                        </a:p>
                      </a:txBody>
                      <a:tcPr/>
                    </a:tc>
                    <a:extLst>
                      <a:ext uri="{0D108BD9-81ED-4DB2-BD59-A6C34878D82A}">
                        <a16:rowId xmlns:a16="http://schemas.microsoft.com/office/drawing/2014/main" val="1336803623"/>
                      </a:ext>
                    </a:extLst>
                  </a:tr>
                </a:tbl>
              </a:graphicData>
            </a:graphic>
          </p:graphicFrame>
        </mc:Choice>
        <mc:Fallback xmlns="">
          <p:graphicFrame>
            <p:nvGraphicFramePr>
              <p:cNvPr id="19" name="Table 20">
                <a:extLst>
                  <a:ext uri="{FF2B5EF4-FFF2-40B4-BE49-F238E27FC236}">
                    <a16:creationId xmlns:a16="http://schemas.microsoft.com/office/drawing/2014/main" id="{47E8965F-371F-ED19-0785-B71DCC2F54FE}"/>
                  </a:ext>
                </a:extLst>
              </p:cNvPr>
              <p:cNvGraphicFramePr>
                <a:graphicFrameLocks noGrp="1"/>
              </p:cNvGraphicFramePr>
              <p:nvPr>
                <p:extLst>
                  <p:ext uri="{D42A27DB-BD31-4B8C-83A1-F6EECF244321}">
                    <p14:modId xmlns:p14="http://schemas.microsoft.com/office/powerpoint/2010/main" val="3509697428"/>
                  </p:ext>
                </p:extLst>
              </p:nvPr>
            </p:nvGraphicFramePr>
            <p:xfrm>
              <a:off x="6443571" y="2691225"/>
              <a:ext cx="3823484" cy="3420228"/>
            </p:xfrm>
            <a:graphic>
              <a:graphicData uri="http://schemas.openxmlformats.org/drawingml/2006/table">
                <a:tbl>
                  <a:tblPr firstRow="1" bandRow="1">
                    <a:tableStyleId>{00A15C55-8517-42AA-B614-E9B94910E393}</a:tableStyleId>
                  </a:tblPr>
                  <a:tblGrid>
                    <a:gridCol w="1212203">
                      <a:extLst>
                        <a:ext uri="{9D8B030D-6E8A-4147-A177-3AD203B41FA5}">
                          <a16:colId xmlns:a16="http://schemas.microsoft.com/office/drawing/2014/main" val="1720381352"/>
                        </a:ext>
                      </a:extLst>
                    </a:gridCol>
                    <a:gridCol w="2611281">
                      <a:extLst>
                        <a:ext uri="{9D8B030D-6E8A-4147-A177-3AD203B41FA5}">
                          <a16:colId xmlns:a16="http://schemas.microsoft.com/office/drawing/2014/main" val="2323553997"/>
                        </a:ext>
                      </a:extLst>
                    </a:gridCol>
                  </a:tblGrid>
                  <a:tr h="340437">
                    <a:tc>
                      <a:txBody>
                        <a:bodyPr/>
                        <a:lstStyle/>
                        <a:p>
                          <a:r>
                            <a:rPr lang="en-DE" sz="1050" dirty="0"/>
                            <a:t>Parameter</a:t>
                          </a:r>
                        </a:p>
                      </a:txBody>
                      <a:tcPr/>
                    </a:tc>
                    <a:tc>
                      <a:txBody>
                        <a:bodyPr/>
                        <a:lstStyle/>
                        <a:p>
                          <a:r>
                            <a:rPr lang="en-DE" sz="1050" dirty="0"/>
                            <a:t>Value</a:t>
                          </a:r>
                        </a:p>
                      </a:txBody>
                      <a:tcPr/>
                    </a:tc>
                    <a:extLst>
                      <a:ext uri="{0D108BD9-81ED-4DB2-BD59-A6C34878D82A}">
                        <a16:rowId xmlns:a16="http://schemas.microsoft.com/office/drawing/2014/main" val="1870097671"/>
                      </a:ext>
                    </a:extLst>
                  </a:tr>
                  <a:tr h="374079">
                    <a:tc>
                      <a:txBody>
                        <a:bodyPr/>
                        <a:lstStyle/>
                        <a:p>
                          <a:r>
                            <a:rPr kumimoji="0" lang="en-DE" sz="1050" b="0" u="none" strike="noStrike" kern="1200" cap="none" spc="0" normalizeH="0" baseline="0" noProof="0" dirty="0">
                              <a:ln>
                                <a:noFill/>
                              </a:ln>
                              <a:solidFill>
                                <a:prstClr val="black"/>
                              </a:solidFill>
                              <a:effectLst/>
                              <a:uLnTx/>
                              <a:uFillTx/>
                            </a:rPr>
                            <a:t>Output function</a:t>
                          </a:r>
                          <a:endParaRPr lang="en-DE" sz="1050" dirty="0"/>
                        </a:p>
                      </a:txBody>
                      <a:tcPr/>
                    </a:tc>
                    <a:tc>
                      <a:txBody>
                        <a:bodyPr/>
                        <a:lstStyle/>
                        <a:p>
                          <a:endParaRPr lang="en-DE"/>
                        </a:p>
                      </a:txBody>
                      <a:tcPr>
                        <a:blipFill>
                          <a:blip r:embed="rId9"/>
                          <a:stretch>
                            <a:fillRect l="-47087" t="-90000" r="-971" b="-716667"/>
                          </a:stretch>
                        </a:blipFill>
                      </a:tcPr>
                    </a:tc>
                    <a:extLst>
                      <a:ext uri="{0D108BD9-81ED-4DB2-BD59-A6C34878D82A}">
                        <a16:rowId xmlns:a16="http://schemas.microsoft.com/office/drawing/2014/main" val="2018263687"/>
                      </a:ext>
                    </a:extLst>
                  </a:tr>
                  <a:tr h="701421">
                    <a:tc>
                      <a:txBody>
                        <a:bodyPr/>
                        <a:lstStyle/>
                        <a:p>
                          <a:r>
                            <a:rPr lang="en-DE" sz="1050" dirty="0">
                              <a:solidFill>
                                <a:prstClr val="black"/>
                              </a:solidFill>
                            </a:rPr>
                            <a:t>Loss function</a:t>
                          </a:r>
                          <a:endParaRPr lang="en-DE" sz="1050" dirty="0"/>
                        </a:p>
                      </a:txBody>
                      <a:tcPr/>
                    </a:tc>
                    <a:tc>
                      <a:txBody>
                        <a:bodyPr/>
                        <a:lstStyle/>
                        <a:p>
                          <a:endParaRPr lang="en-DE"/>
                        </a:p>
                      </a:txBody>
                      <a:tcPr>
                        <a:blipFill>
                          <a:blip r:embed="rId9"/>
                          <a:stretch>
                            <a:fillRect l="-47087" t="-103636" r="-971" b="-290909"/>
                          </a:stretch>
                        </a:blipFill>
                      </a:tcPr>
                    </a:tc>
                    <a:extLst>
                      <a:ext uri="{0D108BD9-81ED-4DB2-BD59-A6C34878D82A}">
                        <a16:rowId xmlns:a16="http://schemas.microsoft.com/office/drawing/2014/main" val="1816682332"/>
                      </a:ext>
                    </a:extLst>
                  </a:tr>
                  <a:tr h="411480">
                    <a:tc>
                      <a:txBody>
                        <a:bodyPr/>
                        <a:lstStyle/>
                        <a:p>
                          <a:r>
                            <a:rPr kumimoji="0" lang="en-DE" sz="1050" b="0" u="none" strike="noStrike" kern="1200" cap="none" spc="0" normalizeH="0" baseline="0" noProof="0" dirty="0">
                              <a:ln>
                                <a:noFill/>
                              </a:ln>
                              <a:solidFill>
                                <a:prstClr val="black"/>
                              </a:solidFill>
                              <a:effectLst/>
                              <a:uLnTx/>
                              <a:uFillTx/>
                            </a:rPr>
                            <a:t>Batch size, learning rate</a:t>
                          </a:r>
                          <a:endParaRPr lang="en-DE" sz="1050" dirty="0"/>
                        </a:p>
                      </a:txBody>
                      <a:tcPr/>
                    </a:tc>
                    <a:tc>
                      <a:txBody>
                        <a:bodyPr/>
                        <a:lstStyle/>
                        <a:p>
                          <a:r>
                            <a:rPr kumimoji="0" lang="en-DE" sz="1050" b="0" u="none" strike="noStrike" kern="1200" cap="none" spc="0" normalizeH="0" baseline="0" noProof="0" dirty="0">
                              <a:ln>
                                <a:noFill/>
                              </a:ln>
                              <a:solidFill>
                                <a:prstClr val="black"/>
                              </a:solidFill>
                              <a:effectLst/>
                              <a:uLnTx/>
                              <a:uFillTx/>
                            </a:rPr>
                            <a:t>1, 10</a:t>
                          </a:r>
                          <a:r>
                            <a:rPr kumimoji="0" lang="en-DE" sz="1050" b="0" u="none" strike="noStrike" kern="1200" cap="none" spc="0" normalizeH="0" baseline="30000" noProof="0" dirty="0">
                              <a:ln>
                                <a:noFill/>
                              </a:ln>
                              <a:solidFill>
                                <a:prstClr val="black"/>
                              </a:solidFill>
                              <a:effectLst/>
                              <a:uLnTx/>
                              <a:uFillTx/>
                            </a:rPr>
                            <a:t>-4</a:t>
                          </a:r>
                          <a:endParaRPr lang="en-DE" sz="1050" dirty="0"/>
                        </a:p>
                      </a:txBody>
                      <a:tcPr/>
                    </a:tc>
                    <a:extLst>
                      <a:ext uri="{0D108BD9-81ED-4DB2-BD59-A6C34878D82A}">
                        <a16:rowId xmlns:a16="http://schemas.microsoft.com/office/drawing/2014/main" val="4159101218"/>
                      </a:ext>
                    </a:extLst>
                  </a:tr>
                  <a:tr h="340437">
                    <a:tc>
                      <a:txBody>
                        <a:bodyPr/>
                        <a:lstStyle/>
                        <a:p>
                          <a:r>
                            <a:rPr lang="en-DE" sz="1050" dirty="0">
                              <a:solidFill>
                                <a:prstClr val="black"/>
                              </a:solidFill>
                            </a:rPr>
                            <a:t>Optimization</a:t>
                          </a:r>
                          <a:endParaRPr lang="en-DE" sz="1050" dirty="0"/>
                        </a:p>
                      </a:txBody>
                      <a:tcPr/>
                    </a:tc>
                    <a:tc>
                      <a:txBody>
                        <a:bodyPr/>
                        <a:lstStyle/>
                        <a:p>
                          <a:r>
                            <a:rPr lang="en-DE" sz="1050" dirty="0">
                              <a:solidFill>
                                <a:prstClr val="black"/>
                              </a:solidFill>
                            </a:rPr>
                            <a:t>Adam</a:t>
                          </a:r>
                          <a:endParaRPr lang="en-DE" sz="1050" dirty="0"/>
                        </a:p>
                      </a:txBody>
                      <a:tcPr/>
                    </a:tc>
                    <a:extLst>
                      <a:ext uri="{0D108BD9-81ED-4DB2-BD59-A6C34878D82A}">
                        <a16:rowId xmlns:a16="http://schemas.microsoft.com/office/drawing/2014/main" val="430357330"/>
                      </a:ext>
                    </a:extLst>
                  </a:tr>
                  <a:tr h="571500">
                    <a:tc>
                      <a:txBody>
                        <a:bodyPr/>
                        <a:lstStyle/>
                        <a:p>
                          <a:r>
                            <a:rPr lang="en-DE" sz="1050" dirty="0"/>
                            <a:t>Stack size</a:t>
                          </a:r>
                        </a:p>
                      </a:txBody>
                      <a:tcPr/>
                    </a:tc>
                    <a:tc>
                      <a:txBody>
                        <a:bodyPr/>
                        <a:lstStyle/>
                        <a:p>
                          <a:r>
                            <a:rPr lang="en-DE" sz="1050" dirty="0"/>
                            <a:t>500 x 500 x 100 pixels</a:t>
                          </a:r>
                        </a:p>
                        <a:p>
                          <a:r>
                            <a:rPr lang="en-DE" sz="1050" dirty="0"/>
                            <a:t>250 x 250 x 50 µm</a:t>
                          </a:r>
                        </a:p>
                        <a:p>
                          <a:r>
                            <a:rPr lang="en-DE" sz="1050" dirty="0"/>
                            <a:t>0.5 µm / pixel</a:t>
                          </a:r>
                        </a:p>
                      </a:txBody>
                      <a:tcPr/>
                    </a:tc>
                    <a:extLst>
                      <a:ext uri="{0D108BD9-81ED-4DB2-BD59-A6C34878D82A}">
                        <a16:rowId xmlns:a16="http://schemas.microsoft.com/office/drawing/2014/main" val="36665540"/>
                      </a:ext>
                    </a:extLst>
                  </a:tr>
                  <a:tr h="340437">
                    <a:tc>
                      <a:txBody>
                        <a:bodyPr/>
                        <a:lstStyle/>
                        <a:p>
                          <a:r>
                            <a:rPr lang="en-DE" sz="1050" dirty="0"/>
                            <a:t>Training samples</a:t>
                          </a:r>
                        </a:p>
                      </a:txBody>
                      <a:tcPr/>
                    </a:tc>
                    <a:tc>
                      <a:txBody>
                        <a:bodyPr/>
                        <a:lstStyle/>
                        <a:p>
                          <a:r>
                            <a:rPr lang="en-DE" sz="1050" dirty="0"/>
                            <a:t>15 train / 5 validation / 10 test</a:t>
                          </a:r>
                        </a:p>
                      </a:txBody>
                      <a:tcPr/>
                    </a:tc>
                    <a:extLst>
                      <a:ext uri="{0D108BD9-81ED-4DB2-BD59-A6C34878D82A}">
                        <a16:rowId xmlns:a16="http://schemas.microsoft.com/office/drawing/2014/main" val="4147645600"/>
                      </a:ext>
                    </a:extLst>
                  </a:tr>
                  <a:tr h="340437">
                    <a:tc>
                      <a:txBody>
                        <a:bodyPr/>
                        <a:lstStyle/>
                        <a:p>
                          <a:r>
                            <a:rPr lang="en-DE" sz="1050" dirty="0"/>
                            <a:t>Epochs</a:t>
                          </a:r>
                        </a:p>
                      </a:txBody>
                      <a:tcPr/>
                    </a:tc>
                    <a:tc>
                      <a:txBody>
                        <a:bodyPr/>
                        <a:lstStyle/>
                        <a:p>
                          <a:r>
                            <a:rPr lang="en-DE" sz="1050" dirty="0"/>
                            <a:t>100</a:t>
                          </a:r>
                        </a:p>
                      </a:txBody>
                      <a:tcPr/>
                    </a:tc>
                    <a:extLst>
                      <a:ext uri="{0D108BD9-81ED-4DB2-BD59-A6C34878D82A}">
                        <a16:rowId xmlns:a16="http://schemas.microsoft.com/office/drawing/2014/main" val="1336803623"/>
                      </a:ext>
                    </a:extLst>
                  </a:tr>
                </a:tbl>
              </a:graphicData>
            </a:graphic>
          </p:graphicFrame>
        </mc:Fallback>
      </mc:AlternateContent>
      <p:sp>
        <p:nvSpPr>
          <p:cNvPr id="3" name="TextBox 2">
            <a:extLst>
              <a:ext uri="{FF2B5EF4-FFF2-40B4-BE49-F238E27FC236}">
                <a16:creationId xmlns:a16="http://schemas.microsoft.com/office/drawing/2014/main" id="{AB612677-DA93-D28F-EF31-70BA0063BE1B}"/>
              </a:ext>
            </a:extLst>
          </p:cNvPr>
          <p:cNvSpPr txBox="1"/>
          <p:nvPr/>
        </p:nvSpPr>
        <p:spPr>
          <a:xfrm>
            <a:off x="6472989" y="2442411"/>
            <a:ext cx="337707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Table 3: MBT-net training parameters</a:t>
            </a:r>
          </a:p>
        </p:txBody>
      </p:sp>
      <p:sp>
        <p:nvSpPr>
          <p:cNvPr id="7" name="TextBox 6">
            <a:extLst>
              <a:ext uri="{FF2B5EF4-FFF2-40B4-BE49-F238E27FC236}">
                <a16:creationId xmlns:a16="http://schemas.microsoft.com/office/drawing/2014/main" id="{83616FFA-29A2-E3C2-ED6E-75E98CFF1C80}"/>
              </a:ext>
            </a:extLst>
          </p:cNvPr>
          <p:cNvSpPr txBox="1"/>
          <p:nvPr/>
        </p:nvSpPr>
        <p:spPr>
          <a:xfrm>
            <a:off x="3347496" y="2597545"/>
            <a:ext cx="461665"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Output</a:t>
            </a:r>
          </a:p>
        </p:txBody>
      </p:sp>
      <p:sp>
        <p:nvSpPr>
          <p:cNvPr id="11" name="TextBox 10">
            <a:extLst>
              <a:ext uri="{FF2B5EF4-FFF2-40B4-BE49-F238E27FC236}">
                <a16:creationId xmlns:a16="http://schemas.microsoft.com/office/drawing/2014/main" id="{A940286C-0FDF-CB7E-CE20-9D79839DD5C1}"/>
              </a:ext>
            </a:extLst>
          </p:cNvPr>
          <p:cNvSpPr txBox="1"/>
          <p:nvPr/>
        </p:nvSpPr>
        <p:spPr>
          <a:xfrm>
            <a:off x="4242726" y="2576597"/>
            <a:ext cx="862416"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Ground truth</a:t>
            </a:r>
          </a:p>
        </p:txBody>
      </p:sp>
      <p:sp>
        <p:nvSpPr>
          <p:cNvPr id="14" name="TextBox 13">
            <a:extLst>
              <a:ext uri="{FF2B5EF4-FFF2-40B4-BE49-F238E27FC236}">
                <a16:creationId xmlns:a16="http://schemas.microsoft.com/office/drawing/2014/main" id="{D08CFA86-4FC7-D708-175A-5033EE65CD32}"/>
              </a:ext>
            </a:extLst>
          </p:cNvPr>
          <p:cNvSpPr txBox="1"/>
          <p:nvPr/>
        </p:nvSpPr>
        <p:spPr>
          <a:xfrm>
            <a:off x="936245" y="2625261"/>
            <a:ext cx="860813" cy="187359"/>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200" b="0" i="0" u="none" strike="noStrike" kern="1200" cap="none" spc="0" normalizeH="0" baseline="0" noProof="0" dirty="0">
                <a:ln>
                  <a:noFill/>
                </a:ln>
                <a:solidFill>
                  <a:prstClr val="black"/>
                </a:solidFill>
                <a:effectLst/>
                <a:uLnTx/>
                <a:uFillTx/>
                <a:latin typeface="Arial"/>
                <a:ea typeface="+mn-ea"/>
                <a:cs typeface="+mn-cs"/>
              </a:rPr>
              <a:t>Data sample</a:t>
            </a:r>
          </a:p>
        </p:txBody>
      </p:sp>
    </p:spTree>
    <p:extLst>
      <p:ext uri="{BB962C8B-B14F-4D97-AF65-F5344CB8AC3E}">
        <p14:creationId xmlns:p14="http://schemas.microsoft.com/office/powerpoint/2010/main" val="25157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44" grpId="0"/>
      <p:bldP spid="60" grpId="0" animBg="1"/>
      <p:bldP spid="3" grpId="0"/>
      <p:bldP spid="7" grpId="0"/>
      <p:bldP spid="11"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86E8D3-ACC7-3233-4464-CB1A704D5CB3}"/>
              </a:ext>
            </a:extLst>
          </p:cNvPr>
          <p:cNvSpPr>
            <a:spLocks noGrp="1"/>
          </p:cNvSpPr>
          <p:nvPr>
            <p:ph type="dt" sz="half" idx="10"/>
          </p:nvPr>
        </p:nvSpPr>
        <p:spPr/>
        <p:txBody>
          <a:bodyPr/>
          <a:lstStyle/>
          <a:p>
            <a:fld id="{224237B8-8265-A34A-9079-5C120E11B484}" type="datetime4">
              <a:rPr lang="de-DE" smtClean="0"/>
              <a:t>21. September 2022</a:t>
            </a:fld>
            <a:endParaRPr lang="de-DE" dirty="0"/>
          </a:p>
        </p:txBody>
      </p:sp>
      <p:sp>
        <p:nvSpPr>
          <p:cNvPr id="3" name="Footer Placeholder 2">
            <a:extLst>
              <a:ext uri="{FF2B5EF4-FFF2-40B4-BE49-F238E27FC236}">
                <a16:creationId xmlns:a16="http://schemas.microsoft.com/office/drawing/2014/main" id="{CF4961E3-FF2E-D29D-4129-952B5199FB98}"/>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7AD7A0F5-0F05-DBCD-08BE-F3993539BE35}"/>
              </a:ext>
            </a:extLst>
          </p:cNvPr>
          <p:cNvSpPr>
            <a:spLocks noGrp="1"/>
          </p:cNvSpPr>
          <p:nvPr>
            <p:ph type="sldNum" sz="quarter" idx="12"/>
          </p:nvPr>
        </p:nvSpPr>
        <p:spPr/>
        <p:txBody>
          <a:bodyPr/>
          <a:lstStyle/>
          <a:p>
            <a:fld id="{D949F9DF-37BD-4CD6-BF49-65BA579E1D7A}" type="slidenum">
              <a:rPr lang="de-DE" smtClean="0"/>
              <a:pPr/>
              <a:t>23</a:t>
            </a:fld>
            <a:endParaRPr lang="de-DE"/>
          </a:p>
        </p:txBody>
      </p:sp>
      <p:sp>
        <p:nvSpPr>
          <p:cNvPr id="5" name="Title 4">
            <a:extLst>
              <a:ext uri="{FF2B5EF4-FFF2-40B4-BE49-F238E27FC236}">
                <a16:creationId xmlns:a16="http://schemas.microsoft.com/office/drawing/2014/main" id="{EDC7E2D3-B292-B214-3206-65835FE48DB8}"/>
              </a:ext>
            </a:extLst>
          </p:cNvPr>
          <p:cNvSpPr>
            <a:spLocks noGrp="1"/>
          </p:cNvSpPr>
          <p:nvPr>
            <p:ph type="title"/>
          </p:nvPr>
        </p:nvSpPr>
        <p:spPr/>
        <p:txBody>
          <a:bodyPr/>
          <a:lstStyle/>
          <a:p>
            <a:r>
              <a:rPr lang="en-DE" dirty="0"/>
              <a:t>Neural Network</a:t>
            </a:r>
          </a:p>
        </p:txBody>
      </p:sp>
      <p:sp>
        <p:nvSpPr>
          <p:cNvPr id="7" name="Text Placeholder 6">
            <a:extLst>
              <a:ext uri="{FF2B5EF4-FFF2-40B4-BE49-F238E27FC236}">
                <a16:creationId xmlns:a16="http://schemas.microsoft.com/office/drawing/2014/main" id="{DDF5F470-69F2-82B0-68DA-7444AACFCA13}"/>
              </a:ext>
            </a:extLst>
          </p:cNvPr>
          <p:cNvSpPr>
            <a:spLocks noGrp="1"/>
          </p:cNvSpPr>
          <p:nvPr>
            <p:ph type="body" sz="quarter" idx="26"/>
          </p:nvPr>
        </p:nvSpPr>
        <p:spPr>
          <a:xfrm>
            <a:off x="1659458" y="5889627"/>
            <a:ext cx="5552848" cy="511084"/>
          </a:xfrm>
        </p:spPr>
        <p:txBody>
          <a:bodyPr/>
          <a:lstStyle/>
          <a:p>
            <a:r>
              <a:rPr lang="en-DE" sz="1200" dirty="0"/>
              <a:t>Video demonstrates MBT-net performance during trainging phase</a:t>
            </a:r>
          </a:p>
        </p:txBody>
      </p:sp>
      <p:sp>
        <p:nvSpPr>
          <p:cNvPr id="8" name="Text Placeholder 7">
            <a:extLst>
              <a:ext uri="{FF2B5EF4-FFF2-40B4-BE49-F238E27FC236}">
                <a16:creationId xmlns:a16="http://schemas.microsoft.com/office/drawing/2014/main" id="{C0C07717-D6B4-1CBC-197C-CDB0C031D921}"/>
              </a:ext>
            </a:extLst>
          </p:cNvPr>
          <p:cNvSpPr>
            <a:spLocks noGrp="1"/>
          </p:cNvSpPr>
          <p:nvPr>
            <p:ph type="body" sz="quarter" idx="37"/>
          </p:nvPr>
        </p:nvSpPr>
        <p:spPr/>
        <p:txBody>
          <a:bodyPr/>
          <a:lstStyle/>
          <a:p>
            <a:r>
              <a:rPr lang="en-DE"/>
              <a:t>Training demonstration</a:t>
            </a:r>
          </a:p>
        </p:txBody>
      </p:sp>
      <p:pic>
        <p:nvPicPr>
          <p:cNvPr id="9" name="Picture 8">
            <a:extLst>
              <a:ext uri="{FF2B5EF4-FFF2-40B4-BE49-F238E27FC236}">
                <a16:creationId xmlns:a16="http://schemas.microsoft.com/office/drawing/2014/main" id="{8F9AAD4B-6ABF-3666-4507-1B7BB573A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05" y="1555382"/>
            <a:ext cx="5718446" cy="4281686"/>
          </a:xfrm>
          <a:prstGeom prst="rect">
            <a:avLst/>
          </a:prstGeom>
        </p:spPr>
      </p:pic>
      <p:grpSp>
        <p:nvGrpSpPr>
          <p:cNvPr id="12" name="Group 11">
            <a:extLst>
              <a:ext uri="{FF2B5EF4-FFF2-40B4-BE49-F238E27FC236}">
                <a16:creationId xmlns:a16="http://schemas.microsoft.com/office/drawing/2014/main" id="{20D478EE-B752-1C0F-1D39-D352F01A7F53}"/>
              </a:ext>
            </a:extLst>
          </p:cNvPr>
          <p:cNvGrpSpPr/>
          <p:nvPr/>
        </p:nvGrpSpPr>
        <p:grpSpPr>
          <a:xfrm>
            <a:off x="7955569" y="1555382"/>
            <a:ext cx="2461782" cy="1963746"/>
            <a:chOff x="7698897" y="1555382"/>
            <a:chExt cx="2461782" cy="1963746"/>
          </a:xfrm>
        </p:grpSpPr>
        <p:grpSp>
          <p:nvGrpSpPr>
            <p:cNvPr id="20" name="Group 19">
              <a:extLst>
                <a:ext uri="{FF2B5EF4-FFF2-40B4-BE49-F238E27FC236}">
                  <a16:creationId xmlns:a16="http://schemas.microsoft.com/office/drawing/2014/main" id="{B628C5CF-C0B8-1634-4B0C-56F7E4E538F8}"/>
                </a:ext>
              </a:extLst>
            </p:cNvPr>
            <p:cNvGrpSpPr/>
            <p:nvPr/>
          </p:nvGrpSpPr>
          <p:grpSpPr>
            <a:xfrm>
              <a:off x="7802197" y="1555382"/>
              <a:ext cx="2358482" cy="1861557"/>
              <a:chOff x="8776011" y="3065232"/>
              <a:chExt cx="1836998" cy="1363187"/>
            </a:xfrm>
          </p:grpSpPr>
          <p:sp>
            <p:nvSpPr>
              <p:cNvPr id="17" name="TextBox 16">
                <a:extLst>
                  <a:ext uri="{FF2B5EF4-FFF2-40B4-BE49-F238E27FC236}">
                    <a16:creationId xmlns:a16="http://schemas.microsoft.com/office/drawing/2014/main" id="{4741DA2B-8BF8-0EA1-AF78-2D0225DD73AF}"/>
                  </a:ext>
                </a:extLst>
              </p:cNvPr>
              <p:cNvSpPr txBox="1"/>
              <p:nvPr/>
            </p:nvSpPr>
            <p:spPr>
              <a:xfrm>
                <a:off x="8862820" y="3065232"/>
                <a:ext cx="554639" cy="156133"/>
              </a:xfrm>
              <a:prstGeom prst="rect">
                <a:avLst/>
              </a:prstGeom>
              <a:noFill/>
              <a:ln>
                <a:noFill/>
              </a:ln>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000" dirty="0">
                    <a:solidFill>
                      <a:prstClr val="black"/>
                    </a:solidFill>
                    <a:latin typeface="Arial"/>
                  </a:rPr>
                  <a:t>Train loss</a:t>
                </a:r>
                <a:endParaRPr kumimoji="0" lang="en-DE"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9" name="Picture 18">
                <a:extLst>
                  <a:ext uri="{FF2B5EF4-FFF2-40B4-BE49-F238E27FC236}">
                    <a16:creationId xmlns:a16="http://schemas.microsoft.com/office/drawing/2014/main" id="{B4AF8758-D86E-2F24-BB30-0FB86B115911}"/>
                  </a:ext>
                </a:extLst>
              </p:cNvPr>
              <p:cNvPicPr>
                <a:picLocks noChangeAspect="1"/>
              </p:cNvPicPr>
              <p:nvPr/>
            </p:nvPicPr>
            <p:blipFill rotWithShape="1">
              <a:blip r:embed="rId4"/>
              <a:srcRect r="53251"/>
              <a:stretch/>
            </p:blipFill>
            <p:spPr>
              <a:xfrm>
                <a:off x="8776011" y="3218269"/>
                <a:ext cx="1836998" cy="1210150"/>
              </a:xfrm>
              <a:prstGeom prst="rect">
                <a:avLst/>
              </a:prstGeom>
              <a:ln>
                <a:noFill/>
              </a:ln>
            </p:spPr>
          </p:pic>
        </p:grpSp>
        <p:sp>
          <p:nvSpPr>
            <p:cNvPr id="6" name="TextBox 5">
              <a:extLst>
                <a:ext uri="{FF2B5EF4-FFF2-40B4-BE49-F238E27FC236}">
                  <a16:creationId xmlns:a16="http://schemas.microsoft.com/office/drawing/2014/main" id="{AB6F8409-754F-4209-D545-3E9CDB936916}"/>
                </a:ext>
              </a:extLst>
            </p:cNvPr>
            <p:cNvSpPr txBox="1"/>
            <p:nvPr/>
          </p:nvSpPr>
          <p:spPr>
            <a:xfrm rot="16200000">
              <a:off x="7490524" y="2454194"/>
              <a:ext cx="572880"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Loss, ul</a:t>
              </a:r>
            </a:p>
          </p:txBody>
        </p:sp>
        <p:sp>
          <p:nvSpPr>
            <p:cNvPr id="11" name="TextBox 10">
              <a:extLst>
                <a:ext uri="{FF2B5EF4-FFF2-40B4-BE49-F238E27FC236}">
                  <a16:creationId xmlns:a16="http://schemas.microsoft.com/office/drawing/2014/main" id="{7FEA5F94-0235-E124-6E51-94DD273609D1}"/>
                </a:ext>
              </a:extLst>
            </p:cNvPr>
            <p:cNvSpPr txBox="1"/>
            <p:nvPr/>
          </p:nvSpPr>
          <p:spPr>
            <a:xfrm>
              <a:off x="8650281" y="3362995"/>
              <a:ext cx="1279853"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Training time</a:t>
              </a:r>
            </a:p>
          </p:txBody>
        </p:sp>
      </p:grpSp>
      <p:grpSp>
        <p:nvGrpSpPr>
          <p:cNvPr id="15" name="Group 14">
            <a:extLst>
              <a:ext uri="{FF2B5EF4-FFF2-40B4-BE49-F238E27FC236}">
                <a16:creationId xmlns:a16="http://schemas.microsoft.com/office/drawing/2014/main" id="{598C0FFF-1088-BE9B-9343-38815D4B3EA2}"/>
              </a:ext>
            </a:extLst>
          </p:cNvPr>
          <p:cNvGrpSpPr/>
          <p:nvPr/>
        </p:nvGrpSpPr>
        <p:grpSpPr>
          <a:xfrm>
            <a:off x="7955569" y="3898391"/>
            <a:ext cx="2461782" cy="1960275"/>
            <a:chOff x="7698897" y="3898391"/>
            <a:chExt cx="2461782" cy="1960275"/>
          </a:xfrm>
        </p:grpSpPr>
        <p:grpSp>
          <p:nvGrpSpPr>
            <p:cNvPr id="13" name="Group 12">
              <a:extLst>
                <a:ext uri="{FF2B5EF4-FFF2-40B4-BE49-F238E27FC236}">
                  <a16:creationId xmlns:a16="http://schemas.microsoft.com/office/drawing/2014/main" id="{65667C09-467D-076E-DBF1-3926E8387962}"/>
                </a:ext>
              </a:extLst>
            </p:cNvPr>
            <p:cNvGrpSpPr/>
            <p:nvPr/>
          </p:nvGrpSpPr>
          <p:grpSpPr>
            <a:xfrm>
              <a:off x="7698897" y="3898391"/>
              <a:ext cx="2461782" cy="1861556"/>
              <a:chOff x="7698897" y="3424610"/>
              <a:chExt cx="2461782" cy="1861556"/>
            </a:xfrm>
          </p:grpSpPr>
          <p:grpSp>
            <p:nvGrpSpPr>
              <p:cNvPr id="21" name="Group 20">
                <a:extLst>
                  <a:ext uri="{FF2B5EF4-FFF2-40B4-BE49-F238E27FC236}">
                    <a16:creationId xmlns:a16="http://schemas.microsoft.com/office/drawing/2014/main" id="{C4212204-20D9-8D07-DDC0-E773DAB0C40F}"/>
                  </a:ext>
                </a:extLst>
              </p:cNvPr>
              <p:cNvGrpSpPr/>
              <p:nvPr/>
            </p:nvGrpSpPr>
            <p:grpSpPr>
              <a:xfrm>
                <a:off x="7802197" y="3424610"/>
                <a:ext cx="2358482" cy="1861556"/>
                <a:chOff x="10853192" y="3065233"/>
                <a:chExt cx="1836998" cy="1363186"/>
              </a:xfrm>
            </p:grpSpPr>
            <p:pic>
              <p:nvPicPr>
                <p:cNvPr id="16" name="Picture 15">
                  <a:extLst>
                    <a:ext uri="{FF2B5EF4-FFF2-40B4-BE49-F238E27FC236}">
                      <a16:creationId xmlns:a16="http://schemas.microsoft.com/office/drawing/2014/main" id="{C653EA57-1411-84D8-47A1-0ECB89AF9B54}"/>
                    </a:ext>
                  </a:extLst>
                </p:cNvPr>
                <p:cNvPicPr>
                  <a:picLocks noChangeAspect="1"/>
                </p:cNvPicPr>
                <p:nvPr/>
              </p:nvPicPr>
              <p:blipFill rotWithShape="1">
                <a:blip r:embed="rId4"/>
                <a:srcRect l="53251"/>
                <a:stretch/>
              </p:blipFill>
              <p:spPr>
                <a:xfrm>
                  <a:off x="10853192" y="3218269"/>
                  <a:ext cx="1836998" cy="1210150"/>
                </a:xfrm>
                <a:prstGeom prst="rect">
                  <a:avLst/>
                </a:prstGeom>
              </p:spPr>
            </p:pic>
            <p:sp>
              <p:nvSpPr>
                <p:cNvPr id="18" name="TextBox 17">
                  <a:extLst>
                    <a:ext uri="{FF2B5EF4-FFF2-40B4-BE49-F238E27FC236}">
                      <a16:creationId xmlns:a16="http://schemas.microsoft.com/office/drawing/2014/main" id="{9C78240B-B3B8-4674-31EC-59D615147065}"/>
                    </a:ext>
                  </a:extLst>
                </p:cNvPr>
                <p:cNvSpPr txBox="1"/>
                <p:nvPr/>
              </p:nvSpPr>
              <p:spPr>
                <a:xfrm>
                  <a:off x="10963680" y="3065233"/>
                  <a:ext cx="822341" cy="156133"/>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Validation loss</a:t>
                  </a:r>
                </a:p>
              </p:txBody>
            </p:sp>
          </p:grpSp>
          <p:sp>
            <p:nvSpPr>
              <p:cNvPr id="10" name="TextBox 9">
                <a:extLst>
                  <a:ext uri="{FF2B5EF4-FFF2-40B4-BE49-F238E27FC236}">
                    <a16:creationId xmlns:a16="http://schemas.microsoft.com/office/drawing/2014/main" id="{11845E7F-13C9-B149-A24E-0F70A2DE7641}"/>
                  </a:ext>
                </a:extLst>
              </p:cNvPr>
              <p:cNvSpPr txBox="1"/>
              <p:nvPr/>
            </p:nvSpPr>
            <p:spPr>
              <a:xfrm rot="16200000">
                <a:off x="7490524" y="4381813"/>
                <a:ext cx="572880"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Loss, ul</a:t>
                </a:r>
              </a:p>
            </p:txBody>
          </p:sp>
        </p:grpSp>
        <p:sp>
          <p:nvSpPr>
            <p:cNvPr id="14" name="TextBox 13">
              <a:extLst>
                <a:ext uri="{FF2B5EF4-FFF2-40B4-BE49-F238E27FC236}">
                  <a16:creationId xmlns:a16="http://schemas.microsoft.com/office/drawing/2014/main" id="{35CC2C48-A2DC-4FCF-C554-BCE1E59F649C}"/>
                </a:ext>
              </a:extLst>
            </p:cNvPr>
            <p:cNvSpPr txBox="1"/>
            <p:nvPr/>
          </p:nvSpPr>
          <p:spPr>
            <a:xfrm>
              <a:off x="8650281" y="5702533"/>
              <a:ext cx="1279853" cy="156133"/>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00" b="0" i="0" u="none" strike="noStrike" kern="1200" cap="none" spc="0" normalizeH="0" baseline="0" noProof="0" dirty="0">
                  <a:ln>
                    <a:noFill/>
                  </a:ln>
                  <a:solidFill>
                    <a:prstClr val="black"/>
                  </a:solidFill>
                  <a:effectLst/>
                  <a:uLnTx/>
                  <a:uFillTx/>
                  <a:latin typeface="Arial"/>
                  <a:ea typeface="+mn-ea"/>
                  <a:cs typeface="+mn-cs"/>
                </a:rPr>
                <a:t>Training time</a:t>
              </a:r>
            </a:p>
          </p:txBody>
        </p:sp>
      </p:grpSp>
    </p:spTree>
    <p:extLst>
      <p:ext uri="{BB962C8B-B14F-4D97-AF65-F5344CB8AC3E}">
        <p14:creationId xmlns:p14="http://schemas.microsoft.com/office/powerpoint/2010/main" val="324934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2CAF7-D73D-5769-74C6-48B40D64D438}"/>
              </a:ext>
            </a:extLst>
          </p:cNvPr>
          <p:cNvSpPr>
            <a:spLocks noGrp="1"/>
          </p:cNvSpPr>
          <p:nvPr>
            <p:ph type="dt" sz="half" idx="10"/>
          </p:nvPr>
        </p:nvSpPr>
        <p:spPr/>
        <p:txBody>
          <a:bodyPr/>
          <a:lstStyle/>
          <a:p>
            <a:fld id="{B5ABFD43-67F0-524D-925B-C15B0860F316}" type="datetime4">
              <a:rPr lang="de-DE" smtClean="0"/>
              <a:t>21. September 2022</a:t>
            </a:fld>
            <a:endParaRPr lang="de-DE" dirty="0"/>
          </a:p>
        </p:txBody>
      </p:sp>
      <p:sp>
        <p:nvSpPr>
          <p:cNvPr id="3" name="Footer Placeholder 2">
            <a:extLst>
              <a:ext uri="{FF2B5EF4-FFF2-40B4-BE49-F238E27FC236}">
                <a16:creationId xmlns:a16="http://schemas.microsoft.com/office/drawing/2014/main" id="{E1937EE6-AC03-DCD8-E967-659D60E95A4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27CF81A9-456C-EF67-D262-790FA01BC744}"/>
              </a:ext>
            </a:extLst>
          </p:cNvPr>
          <p:cNvSpPr>
            <a:spLocks noGrp="1"/>
          </p:cNvSpPr>
          <p:nvPr>
            <p:ph type="sldNum" sz="quarter" idx="12"/>
          </p:nvPr>
        </p:nvSpPr>
        <p:spPr/>
        <p:txBody>
          <a:bodyPr/>
          <a:lstStyle/>
          <a:p>
            <a:fld id="{D949F9DF-37BD-4CD6-BF49-65BA579E1D7A}" type="slidenum">
              <a:rPr lang="de-DE" smtClean="0"/>
              <a:pPr/>
              <a:t>24</a:t>
            </a:fld>
            <a:endParaRPr lang="de-DE"/>
          </a:p>
        </p:txBody>
      </p:sp>
      <p:sp>
        <p:nvSpPr>
          <p:cNvPr id="5" name="Title 4">
            <a:extLst>
              <a:ext uri="{FF2B5EF4-FFF2-40B4-BE49-F238E27FC236}">
                <a16:creationId xmlns:a16="http://schemas.microsoft.com/office/drawing/2014/main" id="{9D7E79E0-8B6E-FAF9-C1F7-78BE57B89F74}"/>
              </a:ext>
            </a:extLst>
          </p:cNvPr>
          <p:cNvSpPr>
            <a:spLocks noGrp="1"/>
          </p:cNvSpPr>
          <p:nvPr>
            <p:ph type="title"/>
          </p:nvPr>
        </p:nvSpPr>
        <p:spPr/>
        <p:txBody>
          <a:bodyPr/>
          <a:lstStyle/>
          <a:p>
            <a:r>
              <a:rPr lang="en-DE" dirty="0"/>
              <a:t>Neural Network</a:t>
            </a:r>
          </a:p>
        </p:txBody>
      </p:sp>
      <p:sp>
        <p:nvSpPr>
          <p:cNvPr id="7" name="Text Placeholder 6">
            <a:extLst>
              <a:ext uri="{FF2B5EF4-FFF2-40B4-BE49-F238E27FC236}">
                <a16:creationId xmlns:a16="http://schemas.microsoft.com/office/drawing/2014/main" id="{BA93DB7D-393F-CEA0-F1CF-F7305EC06BC6}"/>
              </a:ext>
            </a:extLst>
          </p:cNvPr>
          <p:cNvSpPr>
            <a:spLocks noGrp="1"/>
          </p:cNvSpPr>
          <p:nvPr>
            <p:ph type="body" sz="quarter" idx="26"/>
          </p:nvPr>
        </p:nvSpPr>
        <p:spPr>
          <a:xfrm>
            <a:off x="2915414" y="5819756"/>
            <a:ext cx="5780883" cy="511084"/>
          </a:xfrm>
        </p:spPr>
        <p:txBody>
          <a:bodyPr/>
          <a:lstStyle/>
          <a:p>
            <a:r>
              <a:rPr lang="en-DE" dirty="0"/>
              <a:t>Max projection of MBT-net prediction on not densely populated stack</a:t>
            </a:r>
          </a:p>
        </p:txBody>
      </p:sp>
      <p:sp>
        <p:nvSpPr>
          <p:cNvPr id="8" name="Text Placeholder 7">
            <a:extLst>
              <a:ext uri="{FF2B5EF4-FFF2-40B4-BE49-F238E27FC236}">
                <a16:creationId xmlns:a16="http://schemas.microsoft.com/office/drawing/2014/main" id="{05A40EB7-4668-B482-8D7D-33A10474F762}"/>
              </a:ext>
            </a:extLst>
          </p:cNvPr>
          <p:cNvSpPr>
            <a:spLocks noGrp="1"/>
          </p:cNvSpPr>
          <p:nvPr>
            <p:ph type="body" sz="quarter" idx="37"/>
          </p:nvPr>
        </p:nvSpPr>
        <p:spPr/>
        <p:txBody>
          <a:bodyPr/>
          <a:lstStyle/>
          <a:p>
            <a:r>
              <a:rPr lang="en-DE" dirty="0"/>
              <a:t>Visualization of output</a:t>
            </a:r>
          </a:p>
        </p:txBody>
      </p:sp>
      <p:pic>
        <p:nvPicPr>
          <p:cNvPr id="12" name="Picture 11">
            <a:extLst>
              <a:ext uri="{FF2B5EF4-FFF2-40B4-BE49-F238E27FC236}">
                <a16:creationId xmlns:a16="http://schemas.microsoft.com/office/drawing/2014/main" id="{BB9980A1-A2C0-0946-26F7-A7FFC10A47CB}"/>
              </a:ext>
            </a:extLst>
          </p:cNvPr>
          <p:cNvPicPr>
            <a:picLocks noChangeAspect="1"/>
          </p:cNvPicPr>
          <p:nvPr/>
        </p:nvPicPr>
        <p:blipFill rotWithShape="1">
          <a:blip r:embed="rId3"/>
          <a:srcRect l="53362" t="8351" r="2338" b="6565"/>
          <a:stretch/>
        </p:blipFill>
        <p:spPr>
          <a:xfrm>
            <a:off x="769565" y="1380559"/>
            <a:ext cx="10072582" cy="4312118"/>
          </a:xfrm>
          <a:prstGeom prst="rect">
            <a:avLst/>
          </a:prstGeom>
        </p:spPr>
      </p:pic>
    </p:spTree>
    <p:extLst>
      <p:ext uri="{BB962C8B-B14F-4D97-AF65-F5344CB8AC3E}">
        <p14:creationId xmlns:p14="http://schemas.microsoft.com/office/powerpoint/2010/main" val="178989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C2A8-9415-D939-2B1D-C882C8755106}"/>
              </a:ext>
            </a:extLst>
          </p:cNvPr>
          <p:cNvSpPr>
            <a:spLocks noGrp="1"/>
          </p:cNvSpPr>
          <p:nvPr>
            <p:ph type="title"/>
          </p:nvPr>
        </p:nvSpPr>
        <p:spPr/>
        <p:txBody>
          <a:bodyPr/>
          <a:lstStyle/>
          <a:p>
            <a:r>
              <a:rPr lang="en-DE" dirty="0"/>
              <a:t>Neural Network</a:t>
            </a:r>
          </a:p>
        </p:txBody>
      </p:sp>
      <p:sp>
        <p:nvSpPr>
          <p:cNvPr id="3" name="Date Placeholder 2">
            <a:extLst>
              <a:ext uri="{FF2B5EF4-FFF2-40B4-BE49-F238E27FC236}">
                <a16:creationId xmlns:a16="http://schemas.microsoft.com/office/drawing/2014/main" id="{9D10F7FC-0871-5A27-B4A8-74FC149BD559}"/>
              </a:ext>
            </a:extLst>
          </p:cNvPr>
          <p:cNvSpPr>
            <a:spLocks noGrp="1"/>
          </p:cNvSpPr>
          <p:nvPr>
            <p:ph type="dt" sz="half" idx="10"/>
          </p:nvPr>
        </p:nvSpPr>
        <p:spPr/>
        <p:txBody>
          <a:bodyPr/>
          <a:lstStyle/>
          <a:p>
            <a:fld id="{29C684FC-83A7-6A41-97DC-12326FBA971E}" type="datetime4">
              <a:rPr lang="de-DE" smtClean="0"/>
              <a:t>21. September 2022</a:t>
            </a:fld>
            <a:endParaRPr lang="de-DE" dirty="0"/>
          </a:p>
        </p:txBody>
      </p:sp>
      <p:sp>
        <p:nvSpPr>
          <p:cNvPr id="4" name="Footer Placeholder 3">
            <a:extLst>
              <a:ext uri="{FF2B5EF4-FFF2-40B4-BE49-F238E27FC236}">
                <a16:creationId xmlns:a16="http://schemas.microsoft.com/office/drawing/2014/main" id="{0CD3D0A6-72E9-438D-BDD8-DAD4D89D791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BD0C488-C704-6B9E-6C83-5D8A9552CECB}"/>
              </a:ext>
            </a:extLst>
          </p:cNvPr>
          <p:cNvSpPr>
            <a:spLocks noGrp="1"/>
          </p:cNvSpPr>
          <p:nvPr>
            <p:ph type="sldNum" sz="quarter" idx="12"/>
          </p:nvPr>
        </p:nvSpPr>
        <p:spPr/>
        <p:txBody>
          <a:bodyPr/>
          <a:lstStyle/>
          <a:p>
            <a:fld id="{D949F9DF-37BD-4CD6-BF49-65BA579E1D7A}" type="slidenum">
              <a:rPr lang="de-DE" smtClean="0"/>
              <a:pPr/>
              <a:t>25</a:t>
            </a:fld>
            <a:endParaRPr lang="de-DE"/>
          </a:p>
        </p:txBody>
      </p:sp>
      <p:sp>
        <p:nvSpPr>
          <p:cNvPr id="6" name="Text Placeholder 5">
            <a:extLst>
              <a:ext uri="{FF2B5EF4-FFF2-40B4-BE49-F238E27FC236}">
                <a16:creationId xmlns:a16="http://schemas.microsoft.com/office/drawing/2014/main" id="{84B0013F-43E8-D7A8-1CBC-6B98858CDD85}"/>
              </a:ext>
            </a:extLst>
          </p:cNvPr>
          <p:cNvSpPr>
            <a:spLocks noGrp="1"/>
          </p:cNvSpPr>
          <p:nvPr>
            <p:ph type="body" sz="quarter" idx="37"/>
          </p:nvPr>
        </p:nvSpPr>
        <p:spPr/>
        <p:txBody>
          <a:bodyPr/>
          <a:lstStyle/>
          <a:p>
            <a:r>
              <a:rPr lang="en-DE" dirty="0"/>
              <a:t>Visualization of output</a:t>
            </a:r>
          </a:p>
        </p:txBody>
      </p:sp>
      <p:pic>
        <p:nvPicPr>
          <p:cNvPr id="8" name="Picture 7">
            <a:extLst>
              <a:ext uri="{FF2B5EF4-FFF2-40B4-BE49-F238E27FC236}">
                <a16:creationId xmlns:a16="http://schemas.microsoft.com/office/drawing/2014/main" id="{4581DC6C-F291-AB0E-614F-7FB826873515}"/>
              </a:ext>
            </a:extLst>
          </p:cNvPr>
          <p:cNvPicPr>
            <a:picLocks noChangeAspect="1"/>
          </p:cNvPicPr>
          <p:nvPr/>
        </p:nvPicPr>
        <p:blipFill rotWithShape="1">
          <a:blip r:embed="rId3"/>
          <a:srcRect l="54973" t="12756" b="58079"/>
          <a:stretch/>
        </p:blipFill>
        <p:spPr>
          <a:xfrm>
            <a:off x="5718026" y="2043864"/>
            <a:ext cx="5435890" cy="3484345"/>
          </a:xfrm>
          <a:prstGeom prst="rect">
            <a:avLst/>
          </a:prstGeom>
          <a:ln w="38100">
            <a:solidFill>
              <a:schemeClr val="tx1"/>
            </a:solidFill>
          </a:ln>
        </p:spPr>
      </p:pic>
      <p:pic>
        <p:nvPicPr>
          <p:cNvPr id="9" name="Picture 8">
            <a:extLst>
              <a:ext uri="{FF2B5EF4-FFF2-40B4-BE49-F238E27FC236}">
                <a16:creationId xmlns:a16="http://schemas.microsoft.com/office/drawing/2014/main" id="{4AA15EDC-E132-33C5-A0BD-3A726DA7C4E6}"/>
              </a:ext>
            </a:extLst>
          </p:cNvPr>
          <p:cNvPicPr>
            <a:picLocks noChangeAspect="1"/>
          </p:cNvPicPr>
          <p:nvPr/>
        </p:nvPicPr>
        <p:blipFill rotWithShape="1">
          <a:blip r:embed="rId4"/>
          <a:srcRect l="50690" t="59381"/>
          <a:stretch/>
        </p:blipFill>
        <p:spPr>
          <a:xfrm>
            <a:off x="518317" y="1737148"/>
            <a:ext cx="5015042" cy="4097779"/>
          </a:xfrm>
          <a:prstGeom prst="rect">
            <a:avLst/>
          </a:prstGeom>
        </p:spPr>
      </p:pic>
      <p:sp>
        <p:nvSpPr>
          <p:cNvPr id="10" name="TextBox 9">
            <a:extLst>
              <a:ext uri="{FF2B5EF4-FFF2-40B4-BE49-F238E27FC236}">
                <a16:creationId xmlns:a16="http://schemas.microsoft.com/office/drawing/2014/main" id="{2435C83F-62F0-1550-F493-9D07EBCCE054}"/>
              </a:ext>
            </a:extLst>
          </p:cNvPr>
          <p:cNvSpPr txBox="1"/>
          <p:nvPr/>
        </p:nvSpPr>
        <p:spPr>
          <a:xfrm>
            <a:off x="662210" y="5984984"/>
            <a:ext cx="422551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 of </a:t>
            </a:r>
            <a:r>
              <a:rPr lang="en-US" sz="1600" dirty="0">
                <a:solidFill>
                  <a:prstClr val="black"/>
                </a:solidFill>
                <a:latin typeface="Arial"/>
              </a:rPr>
              <a:t>comparatively high</a:t>
            </a:r>
            <a:r>
              <a:rPr kumimoji="0" lang="en-DE" sz="1600" b="0" i="0" u="none" strike="noStrike" kern="1200" cap="none" spc="0" normalizeH="0" baseline="0" noProof="0" dirty="0">
                <a:ln>
                  <a:noFill/>
                </a:ln>
                <a:solidFill>
                  <a:prstClr val="black"/>
                </a:solidFill>
                <a:effectLst/>
                <a:uLnTx/>
                <a:uFillTx/>
                <a:latin typeface="Arial"/>
                <a:ea typeface="+mn-ea"/>
                <a:cs typeface="+mn-cs"/>
              </a:rPr>
              <a:t> cell localization</a:t>
            </a:r>
          </a:p>
        </p:txBody>
      </p:sp>
      <p:sp>
        <p:nvSpPr>
          <p:cNvPr id="11" name="TextBox 10">
            <a:extLst>
              <a:ext uri="{FF2B5EF4-FFF2-40B4-BE49-F238E27FC236}">
                <a16:creationId xmlns:a16="http://schemas.microsoft.com/office/drawing/2014/main" id="{F95194E6-7CDF-B7BA-96FE-0A74E4B0FE4A}"/>
              </a:ext>
            </a:extLst>
          </p:cNvPr>
          <p:cNvSpPr txBox="1"/>
          <p:nvPr/>
        </p:nvSpPr>
        <p:spPr>
          <a:xfrm>
            <a:off x="6363288" y="5989471"/>
            <a:ext cx="414536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Example of comparatively low cell localization</a:t>
            </a:r>
          </a:p>
        </p:txBody>
      </p:sp>
      <p:sp>
        <p:nvSpPr>
          <p:cNvPr id="13" name="Rectangle 12">
            <a:extLst>
              <a:ext uri="{FF2B5EF4-FFF2-40B4-BE49-F238E27FC236}">
                <a16:creationId xmlns:a16="http://schemas.microsoft.com/office/drawing/2014/main" id="{2E5F59F0-AC68-0FA3-14BE-75B2244EDDBE}"/>
              </a:ext>
            </a:extLst>
          </p:cNvPr>
          <p:cNvSpPr/>
          <p:nvPr/>
        </p:nvSpPr>
        <p:spPr>
          <a:xfrm>
            <a:off x="5962763" y="3786035"/>
            <a:ext cx="997330" cy="81259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AA019C94-74F9-1B2E-3661-B470E70BBB7D}"/>
              </a:ext>
            </a:extLst>
          </p:cNvPr>
          <p:cNvSpPr/>
          <p:nvPr/>
        </p:nvSpPr>
        <p:spPr>
          <a:xfrm>
            <a:off x="9328879" y="4184934"/>
            <a:ext cx="1351714" cy="115934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15" name="TextBox 14">
            <a:extLst>
              <a:ext uri="{FF2B5EF4-FFF2-40B4-BE49-F238E27FC236}">
                <a16:creationId xmlns:a16="http://schemas.microsoft.com/office/drawing/2014/main" id="{FE2B2D4E-8B5F-F629-3726-D40E791B3B26}"/>
              </a:ext>
            </a:extLst>
          </p:cNvPr>
          <p:cNvSpPr txBox="1"/>
          <p:nvPr/>
        </p:nvSpPr>
        <p:spPr>
          <a:xfrm>
            <a:off x="6027872" y="3786035"/>
            <a:ext cx="13625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A</a:t>
            </a:r>
          </a:p>
        </p:txBody>
      </p:sp>
      <p:sp>
        <p:nvSpPr>
          <p:cNvPr id="16" name="TextBox 15">
            <a:extLst>
              <a:ext uri="{FF2B5EF4-FFF2-40B4-BE49-F238E27FC236}">
                <a16:creationId xmlns:a16="http://schemas.microsoft.com/office/drawing/2014/main" id="{B09D8032-3651-DA60-84F5-6377B2D3E338}"/>
              </a:ext>
            </a:extLst>
          </p:cNvPr>
          <p:cNvSpPr txBox="1"/>
          <p:nvPr/>
        </p:nvSpPr>
        <p:spPr>
          <a:xfrm>
            <a:off x="9411744" y="4206596"/>
            <a:ext cx="136256"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uLnTx/>
                <a:uFillTx/>
                <a:latin typeface="Arial"/>
                <a:ea typeface="+mn-ea"/>
                <a:cs typeface="+mn-cs"/>
              </a:rPr>
              <a:t>B</a:t>
            </a:r>
          </a:p>
        </p:txBody>
      </p:sp>
    </p:spTree>
    <p:extLst>
      <p:ext uri="{BB962C8B-B14F-4D97-AF65-F5344CB8AC3E}">
        <p14:creationId xmlns:p14="http://schemas.microsoft.com/office/powerpoint/2010/main" val="372955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7C2A8-9415-D939-2B1D-C882C8755106}"/>
              </a:ext>
            </a:extLst>
          </p:cNvPr>
          <p:cNvSpPr>
            <a:spLocks noGrp="1"/>
          </p:cNvSpPr>
          <p:nvPr>
            <p:ph type="title"/>
          </p:nvPr>
        </p:nvSpPr>
        <p:spPr/>
        <p:txBody>
          <a:bodyPr/>
          <a:lstStyle/>
          <a:p>
            <a:r>
              <a:rPr lang="en-DE" dirty="0"/>
              <a:t>Neural Network</a:t>
            </a:r>
          </a:p>
        </p:txBody>
      </p:sp>
      <p:sp>
        <p:nvSpPr>
          <p:cNvPr id="3" name="Date Placeholder 2">
            <a:extLst>
              <a:ext uri="{FF2B5EF4-FFF2-40B4-BE49-F238E27FC236}">
                <a16:creationId xmlns:a16="http://schemas.microsoft.com/office/drawing/2014/main" id="{9D10F7FC-0871-5A27-B4A8-74FC149BD559}"/>
              </a:ext>
            </a:extLst>
          </p:cNvPr>
          <p:cNvSpPr>
            <a:spLocks noGrp="1"/>
          </p:cNvSpPr>
          <p:nvPr>
            <p:ph type="dt" sz="half" idx="10"/>
          </p:nvPr>
        </p:nvSpPr>
        <p:spPr/>
        <p:txBody>
          <a:bodyPr/>
          <a:lstStyle/>
          <a:p>
            <a:fld id="{29C684FC-83A7-6A41-97DC-12326FBA971E}" type="datetime4">
              <a:rPr lang="de-DE" smtClean="0"/>
              <a:t>21. September 2022</a:t>
            </a:fld>
            <a:endParaRPr lang="de-DE" dirty="0"/>
          </a:p>
        </p:txBody>
      </p:sp>
      <p:sp>
        <p:nvSpPr>
          <p:cNvPr id="4" name="Footer Placeholder 3">
            <a:extLst>
              <a:ext uri="{FF2B5EF4-FFF2-40B4-BE49-F238E27FC236}">
                <a16:creationId xmlns:a16="http://schemas.microsoft.com/office/drawing/2014/main" id="{0CD3D0A6-72E9-438D-BDD8-DAD4D89D791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BD0C488-C704-6B9E-6C83-5D8A9552CECB}"/>
              </a:ext>
            </a:extLst>
          </p:cNvPr>
          <p:cNvSpPr>
            <a:spLocks noGrp="1"/>
          </p:cNvSpPr>
          <p:nvPr>
            <p:ph type="sldNum" sz="quarter" idx="12"/>
          </p:nvPr>
        </p:nvSpPr>
        <p:spPr/>
        <p:txBody>
          <a:bodyPr/>
          <a:lstStyle/>
          <a:p>
            <a:fld id="{D949F9DF-37BD-4CD6-BF49-65BA579E1D7A}" type="slidenum">
              <a:rPr lang="de-DE" smtClean="0"/>
              <a:pPr/>
              <a:t>26</a:t>
            </a:fld>
            <a:endParaRPr lang="de-DE"/>
          </a:p>
        </p:txBody>
      </p:sp>
      <p:sp>
        <p:nvSpPr>
          <p:cNvPr id="6" name="Text Placeholder 5">
            <a:extLst>
              <a:ext uri="{FF2B5EF4-FFF2-40B4-BE49-F238E27FC236}">
                <a16:creationId xmlns:a16="http://schemas.microsoft.com/office/drawing/2014/main" id="{84B0013F-43E8-D7A8-1CBC-6B98858CDD85}"/>
              </a:ext>
            </a:extLst>
          </p:cNvPr>
          <p:cNvSpPr>
            <a:spLocks noGrp="1"/>
          </p:cNvSpPr>
          <p:nvPr>
            <p:ph type="body" sz="quarter" idx="37"/>
          </p:nvPr>
        </p:nvSpPr>
        <p:spPr/>
        <p:txBody>
          <a:bodyPr/>
          <a:lstStyle/>
          <a:p>
            <a:r>
              <a:rPr lang="en-DE" dirty="0"/>
              <a:t>MBT-net view on real data</a:t>
            </a:r>
          </a:p>
        </p:txBody>
      </p:sp>
      <p:pic>
        <p:nvPicPr>
          <p:cNvPr id="7" name="Picture 6">
            <a:extLst>
              <a:ext uri="{FF2B5EF4-FFF2-40B4-BE49-F238E27FC236}">
                <a16:creationId xmlns:a16="http://schemas.microsoft.com/office/drawing/2014/main" id="{9927B548-A6A3-CBF0-CACD-DBE072D41BE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6000" contrast="6000"/>
                    </a14:imgEffect>
                  </a14:imgLayer>
                </a14:imgProps>
              </a:ext>
            </a:extLst>
          </a:blip>
          <a:stretch>
            <a:fillRect/>
          </a:stretch>
        </p:blipFill>
        <p:spPr>
          <a:xfrm>
            <a:off x="2806500" y="1354297"/>
            <a:ext cx="6363101" cy="4703646"/>
          </a:xfrm>
          <a:prstGeom prst="rect">
            <a:avLst/>
          </a:prstGeom>
        </p:spPr>
      </p:pic>
      <p:sp>
        <p:nvSpPr>
          <p:cNvPr id="8" name="TextBox 7">
            <a:extLst>
              <a:ext uri="{FF2B5EF4-FFF2-40B4-BE49-F238E27FC236}">
                <a16:creationId xmlns:a16="http://schemas.microsoft.com/office/drawing/2014/main" id="{98E8E02F-DC80-C213-2A77-1967112C7994}"/>
              </a:ext>
            </a:extLst>
          </p:cNvPr>
          <p:cNvSpPr txBox="1"/>
          <p:nvPr/>
        </p:nvSpPr>
        <p:spPr>
          <a:xfrm>
            <a:off x="4835238" y="6162450"/>
            <a:ext cx="2782813"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Network output given real data</a:t>
            </a:r>
          </a:p>
        </p:txBody>
      </p:sp>
    </p:spTree>
    <p:extLst>
      <p:ext uri="{BB962C8B-B14F-4D97-AF65-F5344CB8AC3E}">
        <p14:creationId xmlns:p14="http://schemas.microsoft.com/office/powerpoint/2010/main" val="26526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b="0" dirty="0" err="1"/>
              <a:t>Results</a:t>
            </a:r>
            <a:r>
              <a:rPr lang="de-DE" b="0" dirty="0"/>
              <a:t>:</a:t>
            </a:r>
            <a:br>
              <a:rPr lang="de-DE" dirty="0"/>
            </a:br>
            <a:r>
              <a:rPr lang="de-DE" dirty="0" err="1"/>
              <a:t>Quantification</a:t>
            </a:r>
            <a:r>
              <a:rPr lang="de-DE" dirty="0"/>
              <a:t> </a:t>
            </a:r>
            <a:r>
              <a:rPr lang="de-DE" dirty="0" err="1"/>
              <a:t>performance</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6D2AEB30-58AC-BA40-852E-D27F437872F2}" type="datetime4">
              <a:rPr lang="de-DE" smtClean="0"/>
              <a:t>21.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27</a:t>
            </a:fld>
            <a:endParaRPr lang="de-DE"/>
          </a:p>
        </p:txBody>
      </p:sp>
    </p:spTree>
    <p:extLst>
      <p:ext uri="{BB962C8B-B14F-4D97-AF65-F5344CB8AC3E}">
        <p14:creationId xmlns:p14="http://schemas.microsoft.com/office/powerpoint/2010/main" val="770643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49EFF-7C71-69CC-7393-4B1FDBF870DC}"/>
              </a:ext>
            </a:extLst>
          </p:cNvPr>
          <p:cNvSpPr>
            <a:spLocks noGrp="1"/>
          </p:cNvSpPr>
          <p:nvPr>
            <p:ph type="dt" sz="half" idx="10"/>
          </p:nvPr>
        </p:nvSpPr>
        <p:spPr/>
        <p:txBody>
          <a:bodyPr/>
          <a:lstStyle/>
          <a:p>
            <a:fld id="{0B647FEC-9BC1-E445-831A-A5713804C2DB}" type="datetime4">
              <a:rPr lang="de-DE" smtClean="0"/>
              <a:t>21. September 2022</a:t>
            </a:fld>
            <a:endParaRPr lang="de-DE" dirty="0"/>
          </a:p>
        </p:txBody>
      </p:sp>
      <p:sp>
        <p:nvSpPr>
          <p:cNvPr id="3" name="Footer Placeholder 2">
            <a:extLst>
              <a:ext uri="{FF2B5EF4-FFF2-40B4-BE49-F238E27FC236}">
                <a16:creationId xmlns:a16="http://schemas.microsoft.com/office/drawing/2014/main" id="{86D59B29-EACC-7643-6B47-A5F3A180FCB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84BF18CC-7F81-BD45-A3A7-E9FD991A1D3B}"/>
              </a:ext>
            </a:extLst>
          </p:cNvPr>
          <p:cNvSpPr>
            <a:spLocks noGrp="1"/>
          </p:cNvSpPr>
          <p:nvPr>
            <p:ph type="sldNum" sz="quarter" idx="12"/>
          </p:nvPr>
        </p:nvSpPr>
        <p:spPr/>
        <p:txBody>
          <a:bodyPr/>
          <a:lstStyle/>
          <a:p>
            <a:fld id="{D949F9DF-37BD-4CD6-BF49-65BA579E1D7A}" type="slidenum">
              <a:rPr lang="de-DE" smtClean="0"/>
              <a:pPr/>
              <a:t>28</a:t>
            </a:fld>
            <a:endParaRPr lang="de-DE"/>
          </a:p>
        </p:txBody>
      </p:sp>
      <p:sp>
        <p:nvSpPr>
          <p:cNvPr id="5" name="Title 4">
            <a:extLst>
              <a:ext uri="{FF2B5EF4-FFF2-40B4-BE49-F238E27FC236}">
                <a16:creationId xmlns:a16="http://schemas.microsoft.com/office/drawing/2014/main" id="{F84D33E5-FF6C-AD0B-8A3D-14A14160278F}"/>
              </a:ext>
            </a:extLst>
          </p:cNvPr>
          <p:cNvSpPr>
            <a:spLocks noGrp="1"/>
          </p:cNvSpPr>
          <p:nvPr>
            <p:ph type="title"/>
          </p:nvPr>
        </p:nvSpPr>
        <p:spPr/>
        <p:txBody>
          <a:bodyPr/>
          <a:lstStyle/>
          <a:p>
            <a:r>
              <a:rPr lang="en-DE" dirty="0"/>
              <a:t>Quantification of cells</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AA7927D-4797-087B-8535-A6FA7F80E878}"/>
                  </a:ext>
                </a:extLst>
              </p:cNvPr>
              <p:cNvSpPr>
                <a:spLocks noGrp="1"/>
              </p:cNvSpPr>
              <p:nvPr>
                <p:ph type="body" sz="quarter" idx="16"/>
              </p:nvPr>
            </p:nvSpPr>
            <p:spPr>
              <a:xfrm>
                <a:off x="518318" y="1631157"/>
                <a:ext cx="4462756" cy="2441532"/>
              </a:xfrm>
            </p:spPr>
            <p:txBody>
              <a:bodyPr>
                <a:normAutofit/>
              </a:bodyPr>
              <a:lstStyle/>
              <a:p>
                <a:r>
                  <a:rPr lang="en-DE" dirty="0"/>
                  <a:t>MBT-net output: </a:t>
                </a:r>
              </a:p>
              <a:p>
                <a:pPr marL="285750" indent="-285750">
                  <a:buFont typeface="Arial" panose="020B0604020202020204" pitchFamily="34" charset="0"/>
                  <a:buChar char="•"/>
                </a:pPr>
                <a14:m>
                  <m:oMath xmlns:m="http://schemas.openxmlformats.org/officeDocument/2006/math">
                    <m:sSub>
                      <m:sSubPr>
                        <m:ctrlPr>
                          <a:rPr lang="en-DE"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oMath>
                </a14:m>
                <a:r>
                  <a:rPr lang="en-DE" dirty="0"/>
                  <a:t> - Macrophage probability green</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oMath>
                </a14:m>
                <a:r>
                  <a:rPr lang="en-DE" dirty="0"/>
                  <a:t> - T-Cell probability Red</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𝐵</m:t>
                        </m:r>
                      </m:sub>
                    </m:sSub>
                  </m:oMath>
                </a14:m>
                <a:r>
                  <a:rPr lang="en-DE" dirty="0"/>
                  <a:t> - Background probability (not shown)</a:t>
                </a:r>
              </a:p>
              <a:p>
                <a:endParaRPr lang="en-DE" dirty="0"/>
              </a:p>
            </p:txBody>
          </p:sp>
        </mc:Choice>
        <mc:Fallback xmlns="">
          <p:sp>
            <p:nvSpPr>
              <p:cNvPr id="6" name="Text Placeholder 5">
                <a:extLst>
                  <a:ext uri="{FF2B5EF4-FFF2-40B4-BE49-F238E27FC236}">
                    <a16:creationId xmlns:a16="http://schemas.microsoft.com/office/drawing/2014/main" id="{AAA7927D-4797-087B-8535-A6FA7F80E878}"/>
                  </a:ext>
                </a:extLst>
              </p:cNvPr>
              <p:cNvSpPr>
                <a:spLocks noGrp="1" noRot="1" noChangeAspect="1" noMove="1" noResize="1" noEditPoints="1" noAdjustHandles="1" noChangeArrowheads="1" noChangeShapeType="1" noTextEdit="1"/>
              </p:cNvSpPr>
              <p:nvPr>
                <p:ph type="body" sz="quarter" idx="16"/>
              </p:nvPr>
            </p:nvSpPr>
            <p:spPr>
              <a:xfrm>
                <a:off x="518318" y="1631157"/>
                <a:ext cx="4462756" cy="2441532"/>
              </a:xfrm>
              <a:blipFill>
                <a:blip r:embed="rId3"/>
                <a:stretch>
                  <a:fillRect l="-2550" t="-259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C73CADF4-67D8-7C7A-43B0-D03294647E2C}"/>
                  </a:ext>
                </a:extLst>
              </p:cNvPr>
              <p:cNvSpPr>
                <a:spLocks noGrp="1"/>
              </p:cNvSpPr>
              <p:nvPr>
                <p:ph type="body" sz="quarter" idx="18"/>
              </p:nvPr>
            </p:nvSpPr>
            <p:spPr>
              <a:xfrm>
                <a:off x="4788568" y="1631157"/>
                <a:ext cx="7507706" cy="4569618"/>
              </a:xfrm>
            </p:spPr>
            <p:txBody>
              <a:bodyPr/>
              <a:lstStyle/>
              <a:p>
                <a:r>
                  <a:rPr lang="en-DE" dirty="0"/>
                  <a:t>Localizing general cell</a:t>
                </a:r>
                <a:endParaRPr lang="ru-RU" dirty="0"/>
              </a:p>
              <a:p>
                <a:r>
                  <a:rPr lang="en-US" dirty="0"/>
                  <a:t>MBT-net Softmax output:</a:t>
                </a:r>
                <a:endParaRPr lang="en-US"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)=1 ∀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oMath>
                  </m:oMathPara>
                </a14:m>
                <a:endParaRPr lang="en-US" b="0" dirty="0">
                  <a:ea typeface="Cambria Math" panose="02040503050406030204" pitchFamily="18" charset="0"/>
                </a:endParaRPr>
              </a:p>
              <a:p>
                <a:r>
                  <a:rPr lang="en-US" dirty="0">
                    <a:ea typeface="Cambria Math" panose="02040503050406030204" pitchFamily="18" charset="0"/>
                  </a:rPr>
                  <a:t>Following probabilistic output, we can predict Cell probability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𝐶𝑒𝑙𝑙</m:t>
                        </m:r>
                      </m:sub>
                    </m:sSub>
                  </m:oMath>
                </a14:m>
                <a:r>
                  <a:rPr lang="en-US" dirty="0">
                    <a:ea typeface="Cambria Math" panose="02040503050406030204" pitchFamily="18" charset="0"/>
                  </a:rPr>
                  <a:t>:</a:t>
                </a:r>
                <a:endParaRPr lang="en-US" b="0" dirty="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𝑀</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b="0" i="1" smtClean="0">
                              <a:latin typeface="Cambria Math" panose="02040503050406030204" pitchFamily="18" charset="0"/>
                            </a:rPr>
                            <m:t>𝑒𝑙𝑙</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b="0" i="1" smtClean="0">
                              <a:latin typeface="Cambria Math" panose="02040503050406030204" pitchFamily="18" charset="0"/>
                            </a:rPr>
                            <m:t>𝑒𝑙𝑙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𝐵</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𝐶𝑒𝑙𝑙</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𝐵</m:t>
                          </m:r>
                        </m:sub>
                      </m:sSub>
                    </m:oMath>
                  </m:oMathPara>
                </a14:m>
                <a:endParaRPr lang="en-US" dirty="0"/>
              </a:p>
              <a:p>
                <a:r>
                  <a:rPr lang="en-US" dirty="0"/>
                  <a:t>For each region of </a:t>
                </a: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𝑙𝑜𝑐</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𝐶𝑒𝑙𝑙</m:t>
                        </m:r>
                      </m:sub>
                    </m:sSub>
                  </m:oMath>
                </a14:m>
                <a:r>
                  <a:rPr lang="en-US" dirty="0"/>
                  <a:t> we can find coordinate of the highest probability:</a:t>
                </a:r>
              </a:p>
              <a:p>
                <a:pPr/>
                <a14:m>
                  <m:oMathPara xmlns:m="http://schemas.openxmlformats.org/officeDocument/2006/math">
                    <m:oMathParaPr>
                      <m:jc m:val="center"/>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𝑧</m:t>
                          </m:r>
                        </m:e>
                      </m:acc>
                      <m:r>
                        <a:rPr lang="en-US" b="0" i="1" smtClean="0">
                          <a:latin typeface="Cambria Math" panose="02040503050406030204" pitchFamily="18" charset="0"/>
                        </a:rPr>
                        <m:t>=</m:t>
                      </m:r>
                      <m:r>
                        <m:rPr>
                          <m:sty m:val="p"/>
                        </m:rPr>
                        <a:rPr lang="en-US" b="0" i="0" smtClean="0">
                          <a:latin typeface="Cambria Math" panose="02040503050406030204" pitchFamily="18" charset="0"/>
                        </a:rPr>
                        <m:t>argmax</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𝑙𝑜𝑐</m:t>
                              </m:r>
                            </m:sub>
                          </m:sSub>
                        </m:e>
                      </m:d>
                    </m:oMath>
                  </m:oMathPara>
                </a14:m>
                <a:endParaRPr lang="en-DE" dirty="0"/>
              </a:p>
              <a:p>
                <a:r>
                  <a:rPr lang="en-DE" dirty="0"/>
                  <a:t>And use these coordinates to classify the cell:</a:t>
                </a:r>
              </a:p>
              <a:p>
                <a:pPr/>
                <a14:m>
                  <m:oMathPara xmlns:m="http://schemas.openxmlformats.org/officeDocument/2006/math">
                    <m:oMathParaPr>
                      <m:jc m:val="center"/>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lim>
                          </m:limLow>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𝑇</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d>
                          <m:r>
                            <a:rPr lang="en-US" b="0" i="1" smtClean="0">
                              <a:latin typeface="Cambria Math" panose="02040503050406030204" pitchFamily="18" charset="0"/>
                            </a:rPr>
                            <m:t>)</m:t>
                          </m:r>
                        </m:e>
                      </m:func>
                    </m:oMath>
                  </m:oMathPara>
                </a14:m>
                <a:endParaRPr lang="en-DE" dirty="0"/>
              </a:p>
            </p:txBody>
          </p:sp>
        </mc:Choice>
        <mc:Fallback xmlns="">
          <p:sp>
            <p:nvSpPr>
              <p:cNvPr id="8" name="Text Placeholder 7">
                <a:extLst>
                  <a:ext uri="{FF2B5EF4-FFF2-40B4-BE49-F238E27FC236}">
                    <a16:creationId xmlns:a16="http://schemas.microsoft.com/office/drawing/2014/main" id="{C73CADF4-67D8-7C7A-43B0-D03294647E2C}"/>
                  </a:ext>
                </a:extLst>
              </p:cNvPr>
              <p:cNvSpPr>
                <a:spLocks noGrp="1" noRot="1" noChangeAspect="1" noMove="1" noResize="1" noEditPoints="1" noAdjustHandles="1" noChangeArrowheads="1" noChangeShapeType="1" noTextEdit="1"/>
              </p:cNvSpPr>
              <p:nvPr>
                <p:ph type="body" sz="quarter" idx="18"/>
              </p:nvPr>
            </p:nvSpPr>
            <p:spPr>
              <a:xfrm>
                <a:off x="4788568" y="1631157"/>
                <a:ext cx="7507706" cy="4569618"/>
              </a:xfrm>
              <a:blipFill>
                <a:blip r:embed="rId4"/>
                <a:stretch>
                  <a:fillRect l="-1689" t="-1385"/>
                </a:stretch>
              </a:blipFill>
            </p:spPr>
            <p:txBody>
              <a:bodyPr/>
              <a:lstStyle/>
              <a:p>
                <a:r>
                  <a:rPr lang="en-DE">
                    <a:noFill/>
                  </a:rPr>
                  <a:t> </a:t>
                </a:r>
              </a:p>
            </p:txBody>
          </p:sp>
        </mc:Fallback>
      </mc:AlternateContent>
      <p:sp>
        <p:nvSpPr>
          <p:cNvPr id="9" name="Text Placeholder 8">
            <a:extLst>
              <a:ext uri="{FF2B5EF4-FFF2-40B4-BE49-F238E27FC236}">
                <a16:creationId xmlns:a16="http://schemas.microsoft.com/office/drawing/2014/main" id="{C5F21B60-B92A-3097-BD67-81376DEF702A}"/>
              </a:ext>
            </a:extLst>
          </p:cNvPr>
          <p:cNvSpPr>
            <a:spLocks noGrp="1"/>
          </p:cNvSpPr>
          <p:nvPr>
            <p:ph type="body" sz="quarter" idx="37"/>
          </p:nvPr>
        </p:nvSpPr>
        <p:spPr/>
        <p:txBody>
          <a:bodyPr/>
          <a:lstStyle/>
          <a:p>
            <a:r>
              <a:rPr lang="en-DE" dirty="0"/>
              <a:t>Cell quantification based on MBT-net output</a:t>
            </a:r>
          </a:p>
        </p:txBody>
      </p:sp>
      <p:pic>
        <p:nvPicPr>
          <p:cNvPr id="12" name="Picture Placeholder 12">
            <a:extLst>
              <a:ext uri="{FF2B5EF4-FFF2-40B4-BE49-F238E27FC236}">
                <a16:creationId xmlns:a16="http://schemas.microsoft.com/office/drawing/2014/main" id="{E54D0BC0-C608-F55F-A575-163A67E8039C}"/>
              </a:ext>
            </a:extLst>
          </p:cNvPr>
          <p:cNvPicPr>
            <a:picLocks noGrp="1" noChangeAspect="1"/>
          </p:cNvPicPr>
          <p:nvPr>
            <p:ph type="pic" sz="quarter" idx="25"/>
          </p:nvPr>
        </p:nvPicPr>
        <p:blipFill rotWithShape="1">
          <a:blip r:embed="rId5"/>
          <a:srcRect l="-1258" r="-896"/>
          <a:stretch/>
        </p:blipFill>
        <p:spPr>
          <a:xfrm>
            <a:off x="518317" y="3429000"/>
            <a:ext cx="4056063" cy="2876084"/>
          </a:xfrm>
          <a:prstGeom prst="rect">
            <a:avLst/>
          </a:prstGeom>
        </p:spPr>
      </p:pic>
      <p:sp>
        <p:nvSpPr>
          <p:cNvPr id="7" name="TextBox 6">
            <a:extLst>
              <a:ext uri="{FF2B5EF4-FFF2-40B4-BE49-F238E27FC236}">
                <a16:creationId xmlns:a16="http://schemas.microsoft.com/office/drawing/2014/main" id="{E9326D7F-7225-2DCB-DA19-F798F1043153}"/>
              </a:ext>
            </a:extLst>
          </p:cNvPr>
          <p:cNvSpPr txBox="1"/>
          <p:nvPr/>
        </p:nvSpPr>
        <p:spPr>
          <a:xfrm>
            <a:off x="1612598" y="6305919"/>
            <a:ext cx="1867499" cy="16395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prstClr val="black"/>
                </a:solidFill>
                <a:effectLst/>
                <a:uLnTx/>
                <a:uFillTx/>
                <a:latin typeface="Arial"/>
                <a:ea typeface="+mn-ea"/>
                <a:cs typeface="+mn-cs"/>
              </a:rPr>
              <a:t>PDF of Macrophage and T-Cell</a:t>
            </a:r>
          </a:p>
        </p:txBody>
      </p:sp>
    </p:spTree>
    <p:extLst>
      <p:ext uri="{BB962C8B-B14F-4D97-AF65-F5344CB8AC3E}">
        <p14:creationId xmlns:p14="http://schemas.microsoft.com/office/powerpoint/2010/main" val="183574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75FE87-AD9F-9922-10FC-F4DFABABAA89}"/>
              </a:ext>
            </a:extLst>
          </p:cNvPr>
          <p:cNvSpPr>
            <a:spLocks noGrp="1"/>
          </p:cNvSpPr>
          <p:nvPr>
            <p:ph type="dt" sz="half" idx="10"/>
          </p:nvPr>
        </p:nvSpPr>
        <p:spPr/>
        <p:txBody>
          <a:bodyPr/>
          <a:lstStyle/>
          <a:p>
            <a:fld id="{F91650E0-814E-8E4A-957B-59CAAD55F5B2}" type="datetime4">
              <a:rPr lang="de-DE" smtClean="0"/>
              <a:t>21. September 2022</a:t>
            </a:fld>
            <a:endParaRPr lang="de-DE" dirty="0"/>
          </a:p>
        </p:txBody>
      </p:sp>
      <p:sp>
        <p:nvSpPr>
          <p:cNvPr id="3" name="Footer Placeholder 2">
            <a:extLst>
              <a:ext uri="{FF2B5EF4-FFF2-40B4-BE49-F238E27FC236}">
                <a16:creationId xmlns:a16="http://schemas.microsoft.com/office/drawing/2014/main" id="{85E40FE7-E880-75E8-7F03-B54B5DE1D9C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725C8E8B-98CE-FAAC-DAD4-98AED49A4831}"/>
              </a:ext>
            </a:extLst>
          </p:cNvPr>
          <p:cNvSpPr>
            <a:spLocks noGrp="1"/>
          </p:cNvSpPr>
          <p:nvPr>
            <p:ph type="sldNum" sz="quarter" idx="12"/>
          </p:nvPr>
        </p:nvSpPr>
        <p:spPr/>
        <p:txBody>
          <a:bodyPr/>
          <a:lstStyle/>
          <a:p>
            <a:fld id="{D949F9DF-37BD-4CD6-BF49-65BA579E1D7A}" type="slidenum">
              <a:rPr lang="de-DE" smtClean="0"/>
              <a:pPr/>
              <a:t>29</a:t>
            </a:fld>
            <a:endParaRPr lang="de-DE"/>
          </a:p>
        </p:txBody>
      </p:sp>
      <p:sp>
        <p:nvSpPr>
          <p:cNvPr id="5" name="Title 4">
            <a:extLst>
              <a:ext uri="{FF2B5EF4-FFF2-40B4-BE49-F238E27FC236}">
                <a16:creationId xmlns:a16="http://schemas.microsoft.com/office/drawing/2014/main" id="{B28CDAAC-4435-8E8A-9F38-A19C4730AB2F}"/>
              </a:ext>
            </a:extLst>
          </p:cNvPr>
          <p:cNvSpPr>
            <a:spLocks noGrp="1"/>
          </p:cNvSpPr>
          <p:nvPr>
            <p:ph type="title"/>
          </p:nvPr>
        </p:nvSpPr>
        <p:spPr/>
        <p:txBody>
          <a:bodyPr/>
          <a:lstStyle/>
          <a:p>
            <a:r>
              <a:rPr lang="en-US" dirty="0"/>
              <a:t>Quantification of cells</a:t>
            </a:r>
            <a:endParaRPr lang="en-DE" dirty="0"/>
          </a:p>
        </p:txBody>
      </p:sp>
      <p:sp>
        <p:nvSpPr>
          <p:cNvPr id="9" name="Text Placeholder 8">
            <a:extLst>
              <a:ext uri="{FF2B5EF4-FFF2-40B4-BE49-F238E27FC236}">
                <a16:creationId xmlns:a16="http://schemas.microsoft.com/office/drawing/2014/main" id="{F7493D34-288C-8AF3-42A3-E7A7A966A77E}"/>
              </a:ext>
            </a:extLst>
          </p:cNvPr>
          <p:cNvSpPr>
            <a:spLocks noGrp="1"/>
          </p:cNvSpPr>
          <p:nvPr>
            <p:ph type="body" sz="quarter" idx="37"/>
          </p:nvPr>
        </p:nvSpPr>
        <p:spPr/>
        <p:txBody>
          <a:bodyPr/>
          <a:lstStyle/>
          <a:p>
            <a:r>
              <a:rPr lang="en-DE" dirty="0"/>
              <a:t>MBT-net performance</a:t>
            </a:r>
          </a:p>
        </p:txBody>
      </p:sp>
      <p:sp>
        <p:nvSpPr>
          <p:cNvPr id="16" name="TextBox 15">
            <a:extLst>
              <a:ext uri="{FF2B5EF4-FFF2-40B4-BE49-F238E27FC236}">
                <a16:creationId xmlns:a16="http://schemas.microsoft.com/office/drawing/2014/main" id="{8388CB14-0DAD-0EF9-1839-79D7D59EF2C8}"/>
              </a:ext>
            </a:extLst>
          </p:cNvPr>
          <p:cNvSpPr txBox="1"/>
          <p:nvPr/>
        </p:nvSpPr>
        <p:spPr>
          <a:xfrm>
            <a:off x="518317" y="1942690"/>
            <a:ext cx="4434612"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Table 4: MBT-net cell counting performance on test data</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0E03870B-2F58-454F-9E41-D7E1CF9934FB}"/>
                  </a:ext>
                </a:extLst>
              </p:cNvPr>
              <p:cNvGraphicFramePr/>
              <p:nvPr>
                <p:extLst>
                  <p:ext uri="{D42A27DB-BD31-4B8C-83A1-F6EECF244321}">
                    <p14:modId xmlns:p14="http://schemas.microsoft.com/office/powerpoint/2010/main" val="928143604"/>
                  </p:ext>
                </p:extLst>
              </p:nvPr>
            </p:nvGraphicFramePr>
            <p:xfrm>
              <a:off x="5988051" y="2225846"/>
              <a:ext cx="5031271" cy="301688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3" name="Chart 12">
                <a:extLst>
                  <a:ext uri="{FF2B5EF4-FFF2-40B4-BE49-F238E27FC236}">
                    <a16:creationId xmlns:a16="http://schemas.microsoft.com/office/drawing/2014/main" id="{0E03870B-2F58-454F-9E41-D7E1CF9934FB}"/>
                  </a:ext>
                </a:extLst>
              </p:cNvPr>
              <p:cNvPicPr>
                <a:picLocks noGrp="1" noRot="1" noChangeAspect="1" noMove="1" noResize="1" noEditPoints="1" noAdjustHandles="1" noChangeArrowheads="1" noChangeShapeType="1"/>
              </p:cNvPicPr>
              <p:nvPr/>
            </p:nvPicPr>
            <p:blipFill>
              <a:blip r:embed="rId4"/>
              <a:stretch>
                <a:fillRect/>
              </a:stretch>
            </p:blipFill>
            <p:spPr>
              <a:xfrm>
                <a:off x="5988051" y="2225846"/>
                <a:ext cx="5031271" cy="3016885"/>
              </a:xfrm>
              <a:prstGeom prst="rect">
                <a:avLst/>
              </a:prstGeom>
            </p:spPr>
          </p:pic>
        </mc:Fallback>
      </mc:AlternateContent>
      <p:graphicFrame>
        <p:nvGraphicFramePr>
          <p:cNvPr id="17" name="Table 16">
            <a:extLst>
              <a:ext uri="{FF2B5EF4-FFF2-40B4-BE49-F238E27FC236}">
                <a16:creationId xmlns:a16="http://schemas.microsoft.com/office/drawing/2014/main" id="{46ABFEA7-8D8B-24E9-EA3E-BA14D2831670}"/>
              </a:ext>
            </a:extLst>
          </p:cNvPr>
          <p:cNvGraphicFramePr>
            <a:graphicFrameLocks noGrp="1"/>
          </p:cNvGraphicFramePr>
          <p:nvPr>
            <p:extLst>
              <p:ext uri="{D42A27DB-BD31-4B8C-83A1-F6EECF244321}">
                <p14:modId xmlns:p14="http://schemas.microsoft.com/office/powerpoint/2010/main" val="2703978943"/>
              </p:ext>
            </p:extLst>
          </p:nvPr>
        </p:nvGraphicFramePr>
        <p:xfrm>
          <a:off x="518317" y="2362689"/>
          <a:ext cx="4533900" cy="3016885"/>
        </p:xfrm>
        <a:graphic>
          <a:graphicData uri="http://schemas.openxmlformats.org/drawingml/2006/table">
            <a:tbl>
              <a:tblPr/>
              <a:tblGrid>
                <a:gridCol w="647700">
                  <a:extLst>
                    <a:ext uri="{9D8B030D-6E8A-4147-A177-3AD203B41FA5}">
                      <a16:colId xmlns:a16="http://schemas.microsoft.com/office/drawing/2014/main" val="552860288"/>
                    </a:ext>
                  </a:extLst>
                </a:gridCol>
                <a:gridCol w="647700">
                  <a:extLst>
                    <a:ext uri="{9D8B030D-6E8A-4147-A177-3AD203B41FA5}">
                      <a16:colId xmlns:a16="http://schemas.microsoft.com/office/drawing/2014/main" val="3861332323"/>
                    </a:ext>
                  </a:extLst>
                </a:gridCol>
                <a:gridCol w="647700">
                  <a:extLst>
                    <a:ext uri="{9D8B030D-6E8A-4147-A177-3AD203B41FA5}">
                      <a16:colId xmlns:a16="http://schemas.microsoft.com/office/drawing/2014/main" val="2912594370"/>
                    </a:ext>
                  </a:extLst>
                </a:gridCol>
                <a:gridCol w="647700">
                  <a:extLst>
                    <a:ext uri="{9D8B030D-6E8A-4147-A177-3AD203B41FA5}">
                      <a16:colId xmlns:a16="http://schemas.microsoft.com/office/drawing/2014/main" val="2291493703"/>
                    </a:ext>
                  </a:extLst>
                </a:gridCol>
                <a:gridCol w="647700">
                  <a:extLst>
                    <a:ext uri="{9D8B030D-6E8A-4147-A177-3AD203B41FA5}">
                      <a16:colId xmlns:a16="http://schemas.microsoft.com/office/drawing/2014/main" val="3912427207"/>
                    </a:ext>
                  </a:extLst>
                </a:gridCol>
                <a:gridCol w="647700">
                  <a:extLst>
                    <a:ext uri="{9D8B030D-6E8A-4147-A177-3AD203B41FA5}">
                      <a16:colId xmlns:a16="http://schemas.microsoft.com/office/drawing/2014/main" val="2868015436"/>
                    </a:ext>
                  </a:extLst>
                </a:gridCol>
                <a:gridCol w="647700">
                  <a:extLst>
                    <a:ext uri="{9D8B030D-6E8A-4147-A177-3AD203B41FA5}">
                      <a16:colId xmlns:a16="http://schemas.microsoft.com/office/drawing/2014/main" val="30830823"/>
                    </a:ext>
                  </a:extLst>
                </a:gridCol>
              </a:tblGrid>
              <a:tr h="203200">
                <a:tc rowSpan="2">
                  <a:txBody>
                    <a:bodyPr/>
                    <a:lstStyle/>
                    <a:p>
                      <a:pPr algn="ctr" fontAlgn="b"/>
                      <a:r>
                        <a:rPr lang="en-GB" sz="1200" b="0" i="0" u="none" strike="noStrike">
                          <a:solidFill>
                            <a:srgbClr val="000000"/>
                          </a:solidFill>
                          <a:effectLst/>
                          <a:latin typeface="Calibri" panose="020F0502020204030204" pitchFamily="34" charset="0"/>
                        </a:rPr>
                        <a:t>Stack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GB" sz="1200" b="0" i="0" u="none" strike="noStrike">
                          <a:solidFill>
                            <a:srgbClr val="000000"/>
                          </a:solidFill>
                          <a:effectLst/>
                          <a:latin typeface="Calibri" panose="020F0502020204030204" pitchFamily="34" charset="0"/>
                        </a:rPr>
                        <a:t>Ground truth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tc gridSpan="2">
                  <a:txBody>
                    <a:bodyPr/>
                    <a:lstStyle/>
                    <a:p>
                      <a:pPr algn="ctr" fontAlgn="b"/>
                      <a:r>
                        <a:rPr lang="en-GB" sz="1200" b="0" i="0" u="none" strike="noStrike">
                          <a:solidFill>
                            <a:srgbClr val="000000"/>
                          </a:solidFill>
                          <a:effectLst/>
                          <a:latin typeface="Calibri" panose="020F0502020204030204" pitchFamily="34" charset="0"/>
                        </a:rPr>
                        <a:t>Prediction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tc gridSpan="2">
                  <a:txBody>
                    <a:bodyPr/>
                    <a:lstStyle/>
                    <a:p>
                      <a:pPr algn="ctr" fontAlgn="b"/>
                      <a:r>
                        <a:rPr lang="en-GB" sz="1200" b="0" i="0" u="none" strike="noStrike">
                          <a:solidFill>
                            <a:srgbClr val="000000"/>
                          </a:solidFill>
                          <a:effectLst/>
                          <a:latin typeface="Calibri" panose="020F0502020204030204" pitchFamily="34" charset="0"/>
                        </a:rPr>
                        <a:t>Misclassified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DE"/>
                    </a:p>
                  </a:txBody>
                  <a:tcPr/>
                </a:tc>
                <a:extLst>
                  <a:ext uri="{0D108BD9-81ED-4DB2-BD59-A6C34878D82A}">
                    <a16:rowId xmlns:a16="http://schemas.microsoft.com/office/drawing/2014/main" val="161470008"/>
                  </a:ext>
                </a:extLst>
              </a:tr>
              <a:tr h="203200">
                <a:tc vMerge="1">
                  <a:txBody>
                    <a:bodyPr/>
                    <a:lstStyle/>
                    <a:p>
                      <a:endParaRPr lang="en-DE"/>
                    </a:p>
                  </a:txBody>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Macrophage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T-Cell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1191406"/>
                  </a:ext>
                </a:extLst>
              </a:tr>
              <a:tr h="203200">
                <a:tc>
                  <a:txBody>
                    <a:bodyPr/>
                    <a:lstStyle/>
                    <a:p>
                      <a:pPr algn="r" fontAlgn="b"/>
                      <a:r>
                        <a:rPr lang="en-DE"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1A4"/>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821649792"/>
                  </a:ext>
                </a:extLst>
              </a:tr>
              <a:tr h="203200">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D8F"/>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6F9"/>
                    </a:solidFill>
                  </a:tcPr>
                </a:tc>
                <a:extLst>
                  <a:ext uri="{0D108BD9-81ED-4DB2-BD59-A6C34878D82A}">
                    <a16:rowId xmlns:a16="http://schemas.microsoft.com/office/drawing/2014/main" val="948681589"/>
                  </a:ext>
                </a:extLst>
              </a:tr>
              <a:tr h="203200">
                <a:tc>
                  <a:txBody>
                    <a:bodyPr/>
                    <a:lstStyle/>
                    <a:p>
                      <a:pPr algn="r" fontAlgn="b"/>
                      <a:r>
                        <a:rPr lang="en-DE"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97"/>
                    </a:solidFill>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2F5"/>
                    </a:solidFill>
                  </a:tcPr>
                </a:tc>
                <a:extLst>
                  <a:ext uri="{0D108BD9-81ED-4DB2-BD59-A6C34878D82A}">
                    <a16:rowId xmlns:a16="http://schemas.microsoft.com/office/drawing/2014/main" val="2190410150"/>
                  </a:ext>
                </a:extLst>
              </a:tr>
              <a:tr h="203200">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76"/>
                    </a:solidFill>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C9F"/>
                    </a:solidFill>
                  </a:tcPr>
                </a:tc>
                <a:extLst>
                  <a:ext uri="{0D108BD9-81ED-4DB2-BD59-A6C34878D82A}">
                    <a16:rowId xmlns:a16="http://schemas.microsoft.com/office/drawing/2014/main" val="1213795031"/>
                  </a:ext>
                </a:extLst>
              </a:tr>
              <a:tr h="203200">
                <a:tc>
                  <a:txBody>
                    <a:bodyPr/>
                    <a:lstStyle/>
                    <a:p>
                      <a:pPr algn="r" fontAlgn="b"/>
                      <a:r>
                        <a:rPr lang="en-DE" sz="12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688"/>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DC"/>
                    </a:solidFill>
                  </a:tcPr>
                </a:tc>
                <a:extLst>
                  <a:ext uri="{0D108BD9-81ED-4DB2-BD59-A6C34878D82A}">
                    <a16:rowId xmlns:a16="http://schemas.microsoft.com/office/drawing/2014/main" val="934156943"/>
                  </a:ext>
                </a:extLst>
              </a:tr>
              <a:tr h="203200">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82"/>
                    </a:solidFill>
                  </a:tcPr>
                </a:tc>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D"/>
                    </a:solidFill>
                  </a:tcPr>
                </a:tc>
                <a:extLst>
                  <a:ext uri="{0D108BD9-81ED-4DB2-BD59-A6C34878D82A}">
                    <a16:rowId xmlns:a16="http://schemas.microsoft.com/office/drawing/2014/main" val="1939684494"/>
                  </a:ext>
                </a:extLst>
              </a:tr>
              <a:tr h="203200">
                <a:tc>
                  <a:txBody>
                    <a:bodyPr/>
                    <a:lstStyle/>
                    <a:p>
                      <a:pPr algn="r" fontAlgn="b"/>
                      <a:r>
                        <a:rPr lang="en-DE"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DE" sz="12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A"/>
                    </a:solidFill>
                  </a:tcPr>
                </a:tc>
                <a:extLst>
                  <a:ext uri="{0D108BD9-81ED-4DB2-BD59-A6C34878D82A}">
                    <a16:rowId xmlns:a16="http://schemas.microsoft.com/office/drawing/2014/main" val="3496815483"/>
                  </a:ext>
                </a:extLst>
              </a:tr>
              <a:tr h="203200">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92"/>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5D8"/>
                    </a:solidFill>
                  </a:tcPr>
                </a:tc>
                <a:extLst>
                  <a:ext uri="{0D108BD9-81ED-4DB2-BD59-A6C34878D82A}">
                    <a16:rowId xmlns:a16="http://schemas.microsoft.com/office/drawing/2014/main" val="1021397415"/>
                  </a:ext>
                </a:extLst>
              </a:tr>
              <a:tr h="203200">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2A4"/>
                    </a:solidFill>
                  </a:tcPr>
                </a:tc>
                <a:tc>
                  <a:txBody>
                    <a:bodyPr/>
                    <a:lstStyle/>
                    <a:p>
                      <a:pPr algn="r" fontAlgn="b"/>
                      <a:r>
                        <a:rPr lang="en-DE" sz="12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CDE"/>
                    </a:solidFill>
                  </a:tcPr>
                </a:tc>
                <a:extLst>
                  <a:ext uri="{0D108BD9-81ED-4DB2-BD59-A6C34878D82A}">
                    <a16:rowId xmlns:a16="http://schemas.microsoft.com/office/drawing/2014/main" val="2350791144"/>
                  </a:ext>
                </a:extLst>
              </a:tr>
              <a:tr h="203200">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99"/>
                    </a:solidFill>
                  </a:tcPr>
                </a:tc>
                <a:tc>
                  <a:txBody>
                    <a:bodyPr/>
                    <a:lstStyle/>
                    <a:p>
                      <a:pPr algn="r" fontAlgn="b"/>
                      <a:r>
                        <a:rPr lang="en-DE"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8BB"/>
                    </a:solidFill>
                  </a:tcPr>
                </a:tc>
                <a:extLst>
                  <a:ext uri="{0D108BD9-81ED-4DB2-BD59-A6C34878D82A}">
                    <a16:rowId xmlns:a16="http://schemas.microsoft.com/office/drawing/2014/main" val="1656112143"/>
                  </a:ext>
                </a:extLst>
              </a:tr>
              <a:tr h="203200">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GB" sz="1200" b="0" i="0" u="none" strike="noStrike">
                          <a:solidFill>
                            <a:srgbClr val="000000"/>
                          </a:solidFill>
                          <a:effectLst/>
                          <a:latin typeface="Calibri" panose="020F0502020204030204" pitchFamily="34" charset="0"/>
                        </a:rPr>
                        <a:t>Deviation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8920622"/>
                  </a:ext>
                </a:extLst>
              </a:tr>
              <a:tr h="203200">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DE" sz="12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GB" sz="1200" b="0" i="0" u="none" strike="noStrike">
                          <a:solidFill>
                            <a:srgbClr val="000000"/>
                          </a:solidFill>
                          <a:effectLst/>
                          <a:latin typeface="Calibri" panose="020F0502020204030204" pitchFamily="34" charset="0"/>
                        </a:rPr>
                        <a:t>Average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DE" sz="12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352035"/>
                  </a:ext>
                </a:extLst>
              </a:tr>
            </a:tbl>
          </a:graphicData>
        </a:graphic>
      </p:graphicFrame>
    </p:spTree>
    <p:extLst>
      <p:ext uri="{BB962C8B-B14F-4D97-AF65-F5344CB8AC3E}">
        <p14:creationId xmlns:p14="http://schemas.microsoft.com/office/powerpoint/2010/main" val="71664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2875002"/>
            <a:ext cx="11157743" cy="1107996"/>
          </a:xfrm>
        </p:spPr>
        <p:txBody>
          <a:bodyPr/>
          <a:lstStyle/>
          <a:p>
            <a:r>
              <a:rPr lang="de-DE" dirty="0"/>
              <a:t>Motivation</a:t>
            </a:r>
            <a:br>
              <a:rPr lang="de-DE" b="0" dirty="0"/>
            </a:br>
            <a:r>
              <a:rPr lang="de-DE" b="0" dirty="0" err="1"/>
              <a:t>Quantification</a:t>
            </a:r>
            <a:r>
              <a:rPr lang="de-DE" b="0" dirty="0"/>
              <a:t> </a:t>
            </a:r>
            <a:r>
              <a:rPr lang="de-DE" b="0" dirty="0" err="1"/>
              <a:t>of</a:t>
            </a:r>
            <a:r>
              <a:rPr lang="de-DE" b="0" dirty="0"/>
              <a:t> immune </a:t>
            </a:r>
            <a:r>
              <a:rPr lang="de-DE" b="0" dirty="0" err="1"/>
              <a:t>cells</a:t>
            </a:r>
            <a:r>
              <a:rPr lang="de-DE" b="0" dirty="0"/>
              <a:t> in </a:t>
            </a:r>
            <a:r>
              <a:rPr lang="de-DE" b="0" dirty="0" err="1"/>
              <a:t>stacks</a:t>
            </a:r>
            <a:endParaRPr lang="de-DE" b="0"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F291CEED-C8B8-9E4C-BD9D-67636148BE28}" type="datetime4">
              <a:rPr lang="de-DE" smtClean="0"/>
              <a:t>21.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3</a:t>
            </a:fld>
            <a:endParaRPr lang="de-DE"/>
          </a:p>
        </p:txBody>
      </p:sp>
    </p:spTree>
    <p:extLst>
      <p:ext uri="{BB962C8B-B14F-4D97-AF65-F5344CB8AC3E}">
        <p14:creationId xmlns:p14="http://schemas.microsoft.com/office/powerpoint/2010/main" val="1433872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3018BD05-96D8-43F2-A6AA-CC40E7C32CCE}"/>
              </a:ext>
            </a:extLst>
          </p:cNvPr>
          <p:cNvSpPr>
            <a:spLocks noGrp="1"/>
          </p:cNvSpPr>
          <p:nvPr>
            <p:ph type="title"/>
          </p:nvPr>
        </p:nvSpPr>
        <p:spPr>
          <a:xfrm>
            <a:off x="518318" y="3152001"/>
            <a:ext cx="11157743" cy="553998"/>
          </a:xfrm>
        </p:spPr>
        <p:txBody>
          <a:bodyPr/>
          <a:lstStyle/>
          <a:p>
            <a:r>
              <a:rPr lang="de-DE" dirty="0" err="1"/>
              <a:t>Conclusion</a:t>
            </a:r>
            <a:endParaRPr lang="de-DE" dirty="0"/>
          </a:p>
        </p:txBody>
      </p:sp>
      <p:sp>
        <p:nvSpPr>
          <p:cNvPr id="2" name="Datumsplatzhalter 1">
            <a:extLst>
              <a:ext uri="{FF2B5EF4-FFF2-40B4-BE49-F238E27FC236}">
                <a16:creationId xmlns:a16="http://schemas.microsoft.com/office/drawing/2014/main" id="{FE7214E1-5D14-4D0B-BADD-2E239FECEC10}"/>
              </a:ext>
            </a:extLst>
          </p:cNvPr>
          <p:cNvSpPr>
            <a:spLocks noGrp="1"/>
          </p:cNvSpPr>
          <p:nvPr>
            <p:ph type="dt" sz="half" idx="10"/>
          </p:nvPr>
        </p:nvSpPr>
        <p:spPr/>
        <p:txBody>
          <a:bodyPr/>
          <a:lstStyle/>
          <a:p>
            <a:fld id="{F8F2C92B-EC12-704B-8E1A-894B96D6D662}" type="datetime4">
              <a:rPr lang="de-DE" smtClean="0"/>
              <a:t>21. September 2022</a:t>
            </a:fld>
            <a:endParaRPr lang="de-DE" dirty="0"/>
          </a:p>
        </p:txBody>
      </p:sp>
      <p:sp>
        <p:nvSpPr>
          <p:cNvPr id="3" name="Fußzeilenplatzhalter 2">
            <a:extLst>
              <a:ext uri="{FF2B5EF4-FFF2-40B4-BE49-F238E27FC236}">
                <a16:creationId xmlns:a16="http://schemas.microsoft.com/office/drawing/2014/main" id="{6A6AD034-0F65-47AF-9CAA-C4B0CEB30D4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00F7E098-F740-40F7-A085-7034627D9148}"/>
              </a:ext>
            </a:extLst>
          </p:cNvPr>
          <p:cNvSpPr>
            <a:spLocks noGrp="1"/>
          </p:cNvSpPr>
          <p:nvPr>
            <p:ph type="sldNum" sz="quarter" idx="12"/>
          </p:nvPr>
        </p:nvSpPr>
        <p:spPr/>
        <p:txBody>
          <a:bodyPr/>
          <a:lstStyle/>
          <a:p>
            <a:fld id="{D949F9DF-37BD-4CD6-BF49-65BA579E1D7A}" type="slidenum">
              <a:rPr lang="de-DE" smtClean="0"/>
              <a:pPr/>
              <a:t>30</a:t>
            </a:fld>
            <a:endParaRPr lang="de-DE"/>
          </a:p>
        </p:txBody>
      </p:sp>
    </p:spTree>
    <p:extLst>
      <p:ext uri="{BB962C8B-B14F-4D97-AF65-F5344CB8AC3E}">
        <p14:creationId xmlns:p14="http://schemas.microsoft.com/office/powerpoint/2010/main" val="966811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FADAB5-BFC5-4CF3-AC4B-B0A857AB9FEE}"/>
              </a:ext>
            </a:extLst>
          </p:cNvPr>
          <p:cNvSpPr>
            <a:spLocks noGrp="1"/>
          </p:cNvSpPr>
          <p:nvPr>
            <p:ph type="dt" sz="half" idx="10"/>
          </p:nvPr>
        </p:nvSpPr>
        <p:spPr/>
        <p:txBody>
          <a:bodyPr/>
          <a:lstStyle/>
          <a:p>
            <a:fld id="{F2E50EBA-5276-FD44-9AF6-4336431C138B}" type="datetime4">
              <a:rPr lang="de-DE" smtClean="0"/>
              <a:t>21. September 2022</a:t>
            </a:fld>
            <a:endParaRPr lang="de-DE" dirty="0"/>
          </a:p>
        </p:txBody>
      </p:sp>
      <p:sp>
        <p:nvSpPr>
          <p:cNvPr id="3" name="Fußzeilenplatzhalter 2">
            <a:extLst>
              <a:ext uri="{FF2B5EF4-FFF2-40B4-BE49-F238E27FC236}">
                <a16:creationId xmlns:a16="http://schemas.microsoft.com/office/drawing/2014/main" id="{F9E9C251-4D38-4938-9B6E-D345ABA5DCA3}"/>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Foliennummernplatzhalter 3">
            <a:extLst>
              <a:ext uri="{FF2B5EF4-FFF2-40B4-BE49-F238E27FC236}">
                <a16:creationId xmlns:a16="http://schemas.microsoft.com/office/drawing/2014/main" id="{FF1E7BF2-F7DC-4981-89FA-54CC67019902}"/>
              </a:ext>
            </a:extLst>
          </p:cNvPr>
          <p:cNvSpPr>
            <a:spLocks noGrp="1"/>
          </p:cNvSpPr>
          <p:nvPr>
            <p:ph type="sldNum" sz="quarter" idx="12"/>
          </p:nvPr>
        </p:nvSpPr>
        <p:spPr/>
        <p:txBody>
          <a:bodyPr/>
          <a:lstStyle/>
          <a:p>
            <a:fld id="{D949F9DF-37BD-4CD6-BF49-65BA579E1D7A}" type="slidenum">
              <a:rPr lang="de-DE" smtClean="0"/>
              <a:pPr/>
              <a:t>31</a:t>
            </a:fld>
            <a:endParaRPr lang="de-DE"/>
          </a:p>
        </p:txBody>
      </p:sp>
      <p:sp>
        <p:nvSpPr>
          <p:cNvPr id="5" name="Textplatzhalter 4">
            <a:extLst>
              <a:ext uri="{FF2B5EF4-FFF2-40B4-BE49-F238E27FC236}">
                <a16:creationId xmlns:a16="http://schemas.microsoft.com/office/drawing/2014/main" id="{E80F99FC-38BF-4D92-8757-33477B9DB3D7}"/>
              </a:ext>
            </a:extLst>
          </p:cNvPr>
          <p:cNvSpPr>
            <a:spLocks noGrp="1"/>
          </p:cNvSpPr>
          <p:nvPr>
            <p:ph type="body" sz="quarter" idx="15"/>
          </p:nvPr>
        </p:nvSpPr>
        <p:spPr>
          <a:xfrm>
            <a:off x="948060" y="2724924"/>
            <a:ext cx="7570298" cy="281103"/>
          </a:xfrm>
        </p:spPr>
        <p:txBody>
          <a:bodyPr/>
          <a:lstStyle/>
          <a:p>
            <a:r>
              <a:rPr lang="en-DE" dirty="0"/>
              <a:t>Neural Network for quantification of immune cells in volumetric images is developed</a:t>
            </a:r>
          </a:p>
          <a:p>
            <a:endParaRPr lang="en-DE" dirty="0"/>
          </a:p>
        </p:txBody>
      </p:sp>
      <p:sp>
        <p:nvSpPr>
          <p:cNvPr id="6" name="Textplatzhalter 5">
            <a:extLst>
              <a:ext uri="{FF2B5EF4-FFF2-40B4-BE49-F238E27FC236}">
                <a16:creationId xmlns:a16="http://schemas.microsoft.com/office/drawing/2014/main" id="{4C3D203B-08B1-42A4-B16C-555D2186BE57}"/>
              </a:ext>
            </a:extLst>
          </p:cNvPr>
          <p:cNvSpPr>
            <a:spLocks noGrp="1"/>
          </p:cNvSpPr>
          <p:nvPr>
            <p:ph type="body" sz="quarter" idx="16"/>
          </p:nvPr>
        </p:nvSpPr>
        <p:spPr>
          <a:xfrm>
            <a:off x="518318" y="2724924"/>
            <a:ext cx="320601" cy="281103"/>
          </a:xfrm>
        </p:spPr>
        <p:txBody>
          <a:bodyPr/>
          <a:lstStyle/>
          <a:p>
            <a:r>
              <a:rPr lang="de-DE" dirty="0"/>
              <a:t>02</a:t>
            </a:r>
          </a:p>
        </p:txBody>
      </p:sp>
      <p:sp>
        <p:nvSpPr>
          <p:cNvPr id="9" name="Textplatzhalter 8">
            <a:extLst>
              <a:ext uri="{FF2B5EF4-FFF2-40B4-BE49-F238E27FC236}">
                <a16:creationId xmlns:a16="http://schemas.microsoft.com/office/drawing/2014/main" id="{5BEEFBED-7FFE-4499-AB09-5BD985017478}"/>
              </a:ext>
            </a:extLst>
          </p:cNvPr>
          <p:cNvSpPr>
            <a:spLocks noGrp="1"/>
          </p:cNvSpPr>
          <p:nvPr>
            <p:ph type="body" sz="quarter" idx="19"/>
          </p:nvPr>
        </p:nvSpPr>
        <p:spPr>
          <a:xfrm>
            <a:off x="948060" y="3448479"/>
            <a:ext cx="7137161" cy="281103"/>
          </a:xfrm>
        </p:spPr>
        <p:txBody>
          <a:bodyPr/>
          <a:lstStyle/>
          <a:p>
            <a:r>
              <a:rPr lang="de-DE" dirty="0"/>
              <a:t>After </a:t>
            </a:r>
            <a:r>
              <a:rPr lang="de-DE" dirty="0" err="1"/>
              <a:t>training</a:t>
            </a:r>
            <a:r>
              <a:rPr lang="de-DE" dirty="0"/>
              <a:t> on </a:t>
            </a:r>
            <a:r>
              <a:rPr lang="de-DE" dirty="0" err="1"/>
              <a:t>synthetic</a:t>
            </a:r>
            <a:r>
              <a:rPr lang="de-DE" dirty="0"/>
              <a:t> </a:t>
            </a:r>
            <a:r>
              <a:rPr lang="de-DE" dirty="0" err="1"/>
              <a:t>data</a:t>
            </a:r>
            <a:r>
              <a:rPr lang="de-DE" dirty="0"/>
              <a:t> </a:t>
            </a:r>
            <a:r>
              <a:rPr lang="en-DE" dirty="0"/>
              <a:t>90% counting/classification accuracy is guaranteed</a:t>
            </a:r>
            <a:endParaRPr lang="de-DE" dirty="0"/>
          </a:p>
          <a:p>
            <a:endParaRPr lang="de-DE" dirty="0"/>
          </a:p>
        </p:txBody>
      </p:sp>
      <p:sp>
        <p:nvSpPr>
          <p:cNvPr id="10" name="Textplatzhalter 9">
            <a:extLst>
              <a:ext uri="{FF2B5EF4-FFF2-40B4-BE49-F238E27FC236}">
                <a16:creationId xmlns:a16="http://schemas.microsoft.com/office/drawing/2014/main" id="{BF98A78E-B392-4E33-8822-C50DA6265F68}"/>
              </a:ext>
            </a:extLst>
          </p:cNvPr>
          <p:cNvSpPr>
            <a:spLocks noGrp="1"/>
          </p:cNvSpPr>
          <p:nvPr>
            <p:ph type="body" sz="quarter" idx="20"/>
          </p:nvPr>
        </p:nvSpPr>
        <p:spPr>
          <a:xfrm>
            <a:off x="518318" y="3448479"/>
            <a:ext cx="320601" cy="281103"/>
          </a:xfrm>
        </p:spPr>
        <p:txBody>
          <a:bodyPr/>
          <a:lstStyle/>
          <a:p>
            <a:r>
              <a:rPr lang="de-DE" dirty="0"/>
              <a:t>03</a:t>
            </a:r>
          </a:p>
        </p:txBody>
      </p:sp>
      <p:sp>
        <p:nvSpPr>
          <p:cNvPr id="29" name="Textplatzhalter 28">
            <a:extLst>
              <a:ext uri="{FF2B5EF4-FFF2-40B4-BE49-F238E27FC236}">
                <a16:creationId xmlns:a16="http://schemas.microsoft.com/office/drawing/2014/main" id="{79216EFD-AA88-4591-9563-F474C2B4BE62}"/>
              </a:ext>
            </a:extLst>
          </p:cNvPr>
          <p:cNvSpPr>
            <a:spLocks noGrp="1"/>
          </p:cNvSpPr>
          <p:nvPr>
            <p:ph type="body" sz="quarter" idx="13"/>
          </p:nvPr>
        </p:nvSpPr>
        <p:spPr>
          <a:xfrm>
            <a:off x="948060" y="2001369"/>
            <a:ext cx="7137161" cy="723555"/>
          </a:xfrm>
        </p:spPr>
        <p:txBody>
          <a:bodyPr/>
          <a:lstStyle/>
          <a:p>
            <a:r>
              <a:rPr lang="en-DE" dirty="0"/>
              <a:t>Simulator for creating 3D data-sets is developed</a:t>
            </a:r>
          </a:p>
        </p:txBody>
      </p:sp>
      <p:sp>
        <p:nvSpPr>
          <p:cNvPr id="30" name="Textplatzhalter 29">
            <a:extLst>
              <a:ext uri="{FF2B5EF4-FFF2-40B4-BE49-F238E27FC236}">
                <a16:creationId xmlns:a16="http://schemas.microsoft.com/office/drawing/2014/main" id="{45C4D2E9-8106-4E2F-B886-D1E6CE482F51}"/>
              </a:ext>
            </a:extLst>
          </p:cNvPr>
          <p:cNvSpPr>
            <a:spLocks noGrp="1"/>
          </p:cNvSpPr>
          <p:nvPr>
            <p:ph type="body" sz="quarter" idx="14"/>
          </p:nvPr>
        </p:nvSpPr>
        <p:spPr>
          <a:xfrm>
            <a:off x="518318" y="2001369"/>
            <a:ext cx="320601" cy="281103"/>
          </a:xfrm>
        </p:spPr>
        <p:txBody>
          <a:bodyPr/>
          <a:lstStyle/>
          <a:p>
            <a:r>
              <a:rPr lang="de-DE" dirty="0"/>
              <a:t>01</a:t>
            </a:r>
          </a:p>
        </p:txBody>
      </p:sp>
      <p:sp>
        <p:nvSpPr>
          <p:cNvPr id="27" name="Titel 26">
            <a:extLst>
              <a:ext uri="{FF2B5EF4-FFF2-40B4-BE49-F238E27FC236}">
                <a16:creationId xmlns:a16="http://schemas.microsoft.com/office/drawing/2014/main" id="{FA31B683-DC18-4216-A897-EDDF1C856A72}"/>
              </a:ext>
            </a:extLst>
          </p:cNvPr>
          <p:cNvSpPr>
            <a:spLocks noGrp="1"/>
          </p:cNvSpPr>
          <p:nvPr>
            <p:ph type="title"/>
          </p:nvPr>
        </p:nvSpPr>
        <p:spPr/>
        <p:txBody>
          <a:bodyPr/>
          <a:lstStyle/>
          <a:p>
            <a:r>
              <a:rPr lang="de-DE" dirty="0" err="1"/>
              <a:t>Conclusions</a:t>
            </a:r>
            <a:r>
              <a:rPr lang="de-DE" dirty="0"/>
              <a:t> and </a:t>
            </a:r>
            <a:r>
              <a:rPr lang="de-DE" dirty="0" err="1"/>
              <a:t>future</a:t>
            </a:r>
            <a:r>
              <a:rPr lang="de-DE" dirty="0"/>
              <a:t> </a:t>
            </a:r>
            <a:r>
              <a:rPr lang="de-DE" dirty="0" err="1"/>
              <a:t>work</a:t>
            </a:r>
            <a:endParaRPr lang="de-DE" dirty="0"/>
          </a:p>
        </p:txBody>
      </p:sp>
      <p:pic>
        <p:nvPicPr>
          <p:cNvPr id="17" name="Picture 16">
            <a:extLst>
              <a:ext uri="{FF2B5EF4-FFF2-40B4-BE49-F238E27FC236}">
                <a16:creationId xmlns:a16="http://schemas.microsoft.com/office/drawing/2014/main" id="{4032CB5A-AD41-58A6-17E2-ED7ECB097959}"/>
              </a:ext>
            </a:extLst>
          </p:cNvPr>
          <p:cNvPicPr>
            <a:picLocks noChangeAspect="1"/>
          </p:cNvPicPr>
          <p:nvPr/>
        </p:nvPicPr>
        <p:blipFill>
          <a:blip r:embed="rId3"/>
          <a:stretch>
            <a:fillRect/>
          </a:stretch>
        </p:blipFill>
        <p:spPr>
          <a:xfrm>
            <a:off x="8615540" y="1452873"/>
            <a:ext cx="2226607" cy="4697896"/>
          </a:xfrm>
          <a:prstGeom prst="rect">
            <a:avLst/>
          </a:prstGeom>
        </p:spPr>
      </p:pic>
      <p:sp>
        <p:nvSpPr>
          <p:cNvPr id="22" name="Textplatzhalter 4">
            <a:extLst>
              <a:ext uri="{FF2B5EF4-FFF2-40B4-BE49-F238E27FC236}">
                <a16:creationId xmlns:a16="http://schemas.microsoft.com/office/drawing/2014/main" id="{AEE0F987-6C8D-6DEA-FD5E-A52AD5F5D909}"/>
              </a:ext>
            </a:extLst>
          </p:cNvPr>
          <p:cNvSpPr txBox="1">
            <a:spLocks/>
          </p:cNvSpPr>
          <p:nvPr/>
        </p:nvSpPr>
        <p:spPr>
          <a:xfrm>
            <a:off x="962469" y="5434794"/>
            <a:ext cx="7570298" cy="281103"/>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DE" dirty="0"/>
              <a:t>Imporvements of MBT-net</a:t>
            </a:r>
          </a:p>
          <a:p>
            <a:endParaRPr lang="en-DE" dirty="0"/>
          </a:p>
        </p:txBody>
      </p:sp>
      <p:sp>
        <p:nvSpPr>
          <p:cNvPr id="23" name="Textplatzhalter 5">
            <a:extLst>
              <a:ext uri="{FF2B5EF4-FFF2-40B4-BE49-F238E27FC236}">
                <a16:creationId xmlns:a16="http://schemas.microsoft.com/office/drawing/2014/main" id="{C3304AB1-E288-814D-D848-85CC1BDDC342}"/>
              </a:ext>
            </a:extLst>
          </p:cNvPr>
          <p:cNvSpPr txBox="1">
            <a:spLocks/>
          </p:cNvSpPr>
          <p:nvPr/>
        </p:nvSpPr>
        <p:spPr>
          <a:xfrm>
            <a:off x="532727" y="5434794"/>
            <a:ext cx="320601" cy="281103"/>
          </a:xfrm>
          <a:prstGeom prst="rect">
            <a:avLst/>
          </a:prstGeom>
        </p:spPr>
        <p:txBody>
          <a:bodyPr vert="horz" wrap="none" lIns="0" tIns="0" rIns="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tx2"/>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02</a:t>
            </a:r>
            <a:endParaRPr lang="de-DE" dirty="0"/>
          </a:p>
        </p:txBody>
      </p:sp>
      <p:sp>
        <p:nvSpPr>
          <p:cNvPr id="24" name="Textplatzhalter 28">
            <a:extLst>
              <a:ext uri="{FF2B5EF4-FFF2-40B4-BE49-F238E27FC236}">
                <a16:creationId xmlns:a16="http://schemas.microsoft.com/office/drawing/2014/main" id="{9AED8281-2966-1DF0-E401-C0D0983DE50F}"/>
              </a:ext>
            </a:extLst>
          </p:cNvPr>
          <p:cNvSpPr txBox="1">
            <a:spLocks/>
          </p:cNvSpPr>
          <p:nvPr/>
        </p:nvSpPr>
        <p:spPr>
          <a:xfrm>
            <a:off x="962469" y="4711239"/>
            <a:ext cx="7137161" cy="723555"/>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en-DE" dirty="0"/>
              <a:t>Training on real data</a:t>
            </a:r>
          </a:p>
        </p:txBody>
      </p:sp>
      <p:sp>
        <p:nvSpPr>
          <p:cNvPr id="25" name="Textplatzhalter 29">
            <a:extLst>
              <a:ext uri="{FF2B5EF4-FFF2-40B4-BE49-F238E27FC236}">
                <a16:creationId xmlns:a16="http://schemas.microsoft.com/office/drawing/2014/main" id="{A0757326-233F-53A2-C839-CB7474F0245D}"/>
              </a:ext>
            </a:extLst>
          </p:cNvPr>
          <p:cNvSpPr txBox="1">
            <a:spLocks/>
          </p:cNvSpPr>
          <p:nvPr/>
        </p:nvSpPr>
        <p:spPr>
          <a:xfrm>
            <a:off x="532727" y="4711239"/>
            <a:ext cx="320601" cy="281103"/>
          </a:xfrm>
          <a:prstGeom prst="rect">
            <a:avLst/>
          </a:prstGeom>
        </p:spPr>
        <p:txBody>
          <a:bodyPr vert="horz" wrap="none" lIns="0" tIns="0" rIns="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b="1" kern="1200">
                <a:solidFill>
                  <a:schemeClr val="tx2"/>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t>01</a:t>
            </a:r>
            <a:endParaRPr lang="de-DE" dirty="0"/>
          </a:p>
        </p:txBody>
      </p:sp>
      <p:sp>
        <p:nvSpPr>
          <p:cNvPr id="26" name="TextBox 25">
            <a:extLst>
              <a:ext uri="{FF2B5EF4-FFF2-40B4-BE49-F238E27FC236}">
                <a16:creationId xmlns:a16="http://schemas.microsoft.com/office/drawing/2014/main" id="{D572AD5D-4A85-85F6-C60F-0A298C43BD52}"/>
              </a:ext>
            </a:extLst>
          </p:cNvPr>
          <p:cNvSpPr txBox="1"/>
          <p:nvPr/>
        </p:nvSpPr>
        <p:spPr>
          <a:xfrm>
            <a:off x="518318" y="4188966"/>
            <a:ext cx="1551707" cy="312330"/>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Future work:</a:t>
            </a:r>
          </a:p>
        </p:txBody>
      </p:sp>
      <p:sp>
        <p:nvSpPr>
          <p:cNvPr id="32" name="TextBox 31">
            <a:extLst>
              <a:ext uri="{FF2B5EF4-FFF2-40B4-BE49-F238E27FC236}">
                <a16:creationId xmlns:a16="http://schemas.microsoft.com/office/drawing/2014/main" id="{A1BCD67C-59C8-965E-9DC6-9B12B3006067}"/>
              </a:ext>
            </a:extLst>
          </p:cNvPr>
          <p:cNvSpPr txBox="1"/>
          <p:nvPr/>
        </p:nvSpPr>
        <p:spPr>
          <a:xfrm>
            <a:off x="532727" y="1539718"/>
            <a:ext cx="1625445" cy="312330"/>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2000" b="1" i="0" u="none" strike="noStrike" kern="1200" cap="none" spc="0" normalizeH="0" baseline="0" noProof="0" dirty="0">
                <a:ln>
                  <a:noFill/>
                </a:ln>
                <a:solidFill>
                  <a:prstClr val="black"/>
                </a:solidFill>
                <a:effectLst/>
                <a:uLnTx/>
                <a:uFillTx/>
                <a:latin typeface="Arial"/>
                <a:ea typeface="+mn-ea"/>
                <a:cs typeface="+mn-cs"/>
              </a:rPr>
              <a:t>Conclusions:</a:t>
            </a:r>
          </a:p>
        </p:txBody>
      </p:sp>
    </p:spTree>
    <p:extLst>
      <p:ext uri="{BB962C8B-B14F-4D97-AF65-F5344CB8AC3E}">
        <p14:creationId xmlns:p14="http://schemas.microsoft.com/office/powerpoint/2010/main" val="7173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9" grpId="0" build="p"/>
      <p:bldP spid="10" grpId="0" build="p"/>
      <p:bldP spid="29" grpId="0" build="p"/>
      <p:bldP spid="30" grpId="0" build="p"/>
      <p:bldP spid="22"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B569FA69-69C9-49D8-B1A2-83690EE4CC12}"/>
              </a:ext>
            </a:extLst>
          </p:cNvPr>
          <p:cNvSpPr>
            <a:spLocks noGrp="1"/>
          </p:cNvSpPr>
          <p:nvPr>
            <p:ph type="body" sz="quarter" idx="12"/>
          </p:nvPr>
        </p:nvSpPr>
        <p:spPr/>
        <p:txBody>
          <a:bodyPr/>
          <a:lstStyle/>
          <a:p>
            <a:endParaRPr lang="de-DE"/>
          </a:p>
        </p:txBody>
      </p:sp>
      <p:pic>
        <p:nvPicPr>
          <p:cNvPr id="9" name="Bildplatzhalter 8" descr="Ein Bild, das Text, Geschirr enthält.&#10;&#10;Automatisch generierte Beschreibung">
            <a:extLst>
              <a:ext uri="{FF2B5EF4-FFF2-40B4-BE49-F238E27FC236}">
                <a16:creationId xmlns:a16="http://schemas.microsoft.com/office/drawing/2014/main" id="{0CAA2015-960B-4CA5-874D-BB71B5ED445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1875" b="11875"/>
          <a:stretch>
            <a:fillRect/>
          </a:stretch>
        </p:blipFill>
        <p:spPr/>
      </p:pic>
      <p:sp>
        <p:nvSpPr>
          <p:cNvPr id="12" name="Textplatzhalter 11">
            <a:extLst>
              <a:ext uri="{FF2B5EF4-FFF2-40B4-BE49-F238E27FC236}">
                <a16:creationId xmlns:a16="http://schemas.microsoft.com/office/drawing/2014/main" id="{6F721586-3090-4DCB-A125-5B6AC19992E5}"/>
              </a:ext>
            </a:extLst>
          </p:cNvPr>
          <p:cNvSpPr>
            <a:spLocks noGrp="1"/>
          </p:cNvSpPr>
          <p:nvPr>
            <p:ph type="body" sz="quarter" idx="13"/>
          </p:nvPr>
        </p:nvSpPr>
        <p:spPr>
          <a:xfrm>
            <a:off x="518317" y="3054250"/>
            <a:ext cx="11157745" cy="749501"/>
          </a:xfrm>
        </p:spPr>
        <p:txBody>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r>
              <a:rPr lang="de-DE" dirty="0"/>
              <a:t>!</a:t>
            </a:r>
          </a:p>
        </p:txBody>
      </p:sp>
    </p:spTree>
    <p:extLst>
      <p:ext uri="{BB962C8B-B14F-4D97-AF65-F5344CB8AC3E}">
        <p14:creationId xmlns:p14="http://schemas.microsoft.com/office/powerpoint/2010/main" val="414925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2F94-43FC-6FE0-927C-D0E54DF05B95}"/>
              </a:ext>
            </a:extLst>
          </p:cNvPr>
          <p:cNvSpPr>
            <a:spLocks noGrp="1"/>
          </p:cNvSpPr>
          <p:nvPr>
            <p:ph type="title"/>
          </p:nvPr>
        </p:nvSpPr>
        <p:spPr/>
        <p:txBody>
          <a:bodyPr/>
          <a:lstStyle/>
          <a:p>
            <a:r>
              <a:rPr lang="en-DE" dirty="0"/>
              <a:t>Supplementary slide</a:t>
            </a:r>
          </a:p>
        </p:txBody>
      </p:sp>
      <p:sp>
        <p:nvSpPr>
          <p:cNvPr id="3" name="Date Placeholder 2">
            <a:extLst>
              <a:ext uri="{FF2B5EF4-FFF2-40B4-BE49-F238E27FC236}">
                <a16:creationId xmlns:a16="http://schemas.microsoft.com/office/drawing/2014/main" id="{4E590BA1-DA54-7D8E-89C4-F468F03CEDED}"/>
              </a:ext>
            </a:extLst>
          </p:cNvPr>
          <p:cNvSpPr>
            <a:spLocks noGrp="1"/>
          </p:cNvSpPr>
          <p:nvPr>
            <p:ph type="dt" sz="half" idx="10"/>
          </p:nvPr>
        </p:nvSpPr>
        <p:spPr/>
        <p:txBody>
          <a:bodyPr/>
          <a:lstStyle/>
          <a:p>
            <a:fld id="{9D068568-10EA-D04A-8335-B61DF63EB0D2}" type="datetime4">
              <a:rPr lang="de-DE" smtClean="0"/>
              <a:t>21. September 2022</a:t>
            </a:fld>
            <a:endParaRPr lang="de-DE" dirty="0"/>
          </a:p>
        </p:txBody>
      </p:sp>
      <p:sp>
        <p:nvSpPr>
          <p:cNvPr id="4" name="Footer Placeholder 3">
            <a:extLst>
              <a:ext uri="{FF2B5EF4-FFF2-40B4-BE49-F238E27FC236}">
                <a16:creationId xmlns:a16="http://schemas.microsoft.com/office/drawing/2014/main" id="{84D1429A-62D8-A1EC-A2B2-32D6C49BC6B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28C69D56-9E63-872E-7A93-AE4DFAE030CB}"/>
              </a:ext>
            </a:extLst>
          </p:cNvPr>
          <p:cNvSpPr>
            <a:spLocks noGrp="1"/>
          </p:cNvSpPr>
          <p:nvPr>
            <p:ph type="sldNum" sz="quarter" idx="12"/>
          </p:nvPr>
        </p:nvSpPr>
        <p:spPr/>
        <p:txBody>
          <a:bodyPr/>
          <a:lstStyle/>
          <a:p>
            <a:fld id="{D949F9DF-37BD-4CD6-BF49-65BA579E1D7A}" type="slidenum">
              <a:rPr lang="de-DE" smtClean="0"/>
              <a:pPr/>
              <a:t>33</a:t>
            </a:fld>
            <a:endParaRPr lang="de-DE"/>
          </a:p>
        </p:txBody>
      </p:sp>
      <p:sp>
        <p:nvSpPr>
          <p:cNvPr id="6" name="Text Placeholder 5">
            <a:extLst>
              <a:ext uri="{FF2B5EF4-FFF2-40B4-BE49-F238E27FC236}">
                <a16:creationId xmlns:a16="http://schemas.microsoft.com/office/drawing/2014/main" id="{D28C6F0F-0320-6888-AC77-39C2E4E14C1B}"/>
              </a:ext>
            </a:extLst>
          </p:cNvPr>
          <p:cNvSpPr>
            <a:spLocks noGrp="1"/>
          </p:cNvSpPr>
          <p:nvPr>
            <p:ph type="body" sz="quarter" idx="37"/>
          </p:nvPr>
        </p:nvSpPr>
        <p:spPr/>
        <p:txBody>
          <a:bodyPr/>
          <a:lstStyle/>
          <a:p>
            <a:endParaRPr lang="en-DE"/>
          </a:p>
        </p:txBody>
      </p:sp>
      <p:pic>
        <p:nvPicPr>
          <p:cNvPr id="7" name="Picture 6">
            <a:extLst>
              <a:ext uri="{FF2B5EF4-FFF2-40B4-BE49-F238E27FC236}">
                <a16:creationId xmlns:a16="http://schemas.microsoft.com/office/drawing/2014/main" id="{7F3E7C1B-3105-4FD5-0BAC-C3F6D3C2B2CA}"/>
              </a:ext>
            </a:extLst>
          </p:cNvPr>
          <p:cNvPicPr>
            <a:picLocks noChangeAspect="1"/>
          </p:cNvPicPr>
          <p:nvPr/>
        </p:nvPicPr>
        <p:blipFill>
          <a:blip r:embed="rId2"/>
          <a:stretch>
            <a:fillRect/>
          </a:stretch>
        </p:blipFill>
        <p:spPr>
          <a:xfrm>
            <a:off x="5880258" y="2692904"/>
            <a:ext cx="2964888" cy="2914106"/>
          </a:xfrm>
          <a:prstGeom prst="rect">
            <a:avLst/>
          </a:prstGeom>
        </p:spPr>
      </p:pic>
      <p:pic>
        <p:nvPicPr>
          <p:cNvPr id="8" name="Picture 7">
            <a:extLst>
              <a:ext uri="{FF2B5EF4-FFF2-40B4-BE49-F238E27FC236}">
                <a16:creationId xmlns:a16="http://schemas.microsoft.com/office/drawing/2014/main" id="{B6D505D5-A8EB-89CC-0814-87C1076B5E37}"/>
              </a:ext>
            </a:extLst>
          </p:cNvPr>
          <p:cNvPicPr>
            <a:picLocks noChangeAspect="1"/>
          </p:cNvPicPr>
          <p:nvPr/>
        </p:nvPicPr>
        <p:blipFill rotWithShape="1">
          <a:blip r:embed="rId3"/>
          <a:srcRect t="36469"/>
          <a:stretch/>
        </p:blipFill>
        <p:spPr>
          <a:xfrm>
            <a:off x="518317" y="3477126"/>
            <a:ext cx="2014612" cy="1216947"/>
          </a:xfrm>
          <a:prstGeom prst="rect">
            <a:avLst/>
          </a:prstGeom>
        </p:spPr>
      </p:pic>
      <p:pic>
        <p:nvPicPr>
          <p:cNvPr id="9" name="Picture 8">
            <a:extLst>
              <a:ext uri="{FF2B5EF4-FFF2-40B4-BE49-F238E27FC236}">
                <a16:creationId xmlns:a16="http://schemas.microsoft.com/office/drawing/2014/main" id="{AB611716-2111-83E7-E1C9-233437B2E75A}"/>
              </a:ext>
            </a:extLst>
          </p:cNvPr>
          <p:cNvPicPr>
            <a:picLocks noChangeAspect="1"/>
          </p:cNvPicPr>
          <p:nvPr/>
        </p:nvPicPr>
        <p:blipFill>
          <a:blip r:embed="rId4"/>
          <a:stretch>
            <a:fillRect/>
          </a:stretch>
        </p:blipFill>
        <p:spPr>
          <a:xfrm>
            <a:off x="8912305" y="2546596"/>
            <a:ext cx="2629864" cy="3354190"/>
          </a:xfrm>
          <a:prstGeom prst="rect">
            <a:avLst/>
          </a:prstGeom>
        </p:spPr>
      </p:pic>
      <p:pic>
        <p:nvPicPr>
          <p:cNvPr id="10" name="Picture 9">
            <a:extLst>
              <a:ext uri="{FF2B5EF4-FFF2-40B4-BE49-F238E27FC236}">
                <a16:creationId xmlns:a16="http://schemas.microsoft.com/office/drawing/2014/main" id="{857AA330-5620-9811-BA57-7F154F3D3CF2}"/>
              </a:ext>
            </a:extLst>
          </p:cNvPr>
          <p:cNvPicPr>
            <a:picLocks noChangeAspect="1"/>
          </p:cNvPicPr>
          <p:nvPr/>
        </p:nvPicPr>
        <p:blipFill>
          <a:blip r:embed="rId5"/>
          <a:stretch>
            <a:fillRect/>
          </a:stretch>
        </p:blipFill>
        <p:spPr>
          <a:xfrm>
            <a:off x="2566964" y="2795172"/>
            <a:ext cx="3246135" cy="2622322"/>
          </a:xfrm>
          <a:prstGeom prst="rect">
            <a:avLst/>
          </a:prstGeom>
        </p:spPr>
      </p:pic>
    </p:spTree>
    <p:extLst>
      <p:ext uri="{BB962C8B-B14F-4D97-AF65-F5344CB8AC3E}">
        <p14:creationId xmlns:p14="http://schemas.microsoft.com/office/powerpoint/2010/main" val="977023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14D30-0C2A-73E8-A152-5A3E3A4C1AAD}"/>
              </a:ext>
            </a:extLst>
          </p:cNvPr>
          <p:cNvSpPr>
            <a:spLocks noGrp="1"/>
          </p:cNvSpPr>
          <p:nvPr>
            <p:ph type="title"/>
          </p:nvPr>
        </p:nvSpPr>
        <p:spPr/>
        <p:txBody>
          <a:bodyPr/>
          <a:lstStyle/>
          <a:p>
            <a:r>
              <a:rPr lang="en-DE" dirty="0"/>
              <a:t>Supplementary slides</a:t>
            </a:r>
          </a:p>
        </p:txBody>
      </p:sp>
      <p:sp>
        <p:nvSpPr>
          <p:cNvPr id="3" name="Date Placeholder 2">
            <a:extLst>
              <a:ext uri="{FF2B5EF4-FFF2-40B4-BE49-F238E27FC236}">
                <a16:creationId xmlns:a16="http://schemas.microsoft.com/office/drawing/2014/main" id="{87C433D5-C959-BEE2-2F58-127BB5793295}"/>
              </a:ext>
            </a:extLst>
          </p:cNvPr>
          <p:cNvSpPr>
            <a:spLocks noGrp="1"/>
          </p:cNvSpPr>
          <p:nvPr>
            <p:ph type="dt" sz="half" idx="10"/>
          </p:nvPr>
        </p:nvSpPr>
        <p:spPr/>
        <p:txBody>
          <a:bodyPr/>
          <a:lstStyle/>
          <a:p>
            <a:fld id="{29C684FC-83A7-6A41-97DC-12326FBA971E}" type="datetime4">
              <a:rPr lang="de-DE" smtClean="0"/>
              <a:t>21. September 2022</a:t>
            </a:fld>
            <a:endParaRPr lang="de-DE" dirty="0"/>
          </a:p>
        </p:txBody>
      </p:sp>
      <p:sp>
        <p:nvSpPr>
          <p:cNvPr id="4" name="Footer Placeholder 3">
            <a:extLst>
              <a:ext uri="{FF2B5EF4-FFF2-40B4-BE49-F238E27FC236}">
                <a16:creationId xmlns:a16="http://schemas.microsoft.com/office/drawing/2014/main" id="{E8A6C1B7-94D8-C080-979F-6C0FE614BDF0}"/>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B8245278-3333-A92B-4631-92C2A7AA031C}"/>
              </a:ext>
            </a:extLst>
          </p:cNvPr>
          <p:cNvSpPr>
            <a:spLocks noGrp="1"/>
          </p:cNvSpPr>
          <p:nvPr>
            <p:ph type="sldNum" sz="quarter" idx="12"/>
          </p:nvPr>
        </p:nvSpPr>
        <p:spPr/>
        <p:txBody>
          <a:bodyPr/>
          <a:lstStyle/>
          <a:p>
            <a:fld id="{D949F9DF-37BD-4CD6-BF49-65BA579E1D7A}" type="slidenum">
              <a:rPr lang="de-DE" smtClean="0"/>
              <a:pPr/>
              <a:t>34</a:t>
            </a:fld>
            <a:endParaRPr lang="de-DE"/>
          </a:p>
        </p:txBody>
      </p:sp>
      <p:sp>
        <p:nvSpPr>
          <p:cNvPr id="6" name="Text Placeholder 5">
            <a:extLst>
              <a:ext uri="{FF2B5EF4-FFF2-40B4-BE49-F238E27FC236}">
                <a16:creationId xmlns:a16="http://schemas.microsoft.com/office/drawing/2014/main" id="{5A39C241-65A0-1A8A-A413-771907A9EA14}"/>
              </a:ext>
            </a:extLst>
          </p:cNvPr>
          <p:cNvSpPr>
            <a:spLocks noGrp="1"/>
          </p:cNvSpPr>
          <p:nvPr>
            <p:ph type="body" sz="quarter" idx="37"/>
          </p:nvPr>
        </p:nvSpPr>
        <p:spPr/>
        <p:txBody>
          <a:bodyPr/>
          <a:lstStyle/>
          <a:p>
            <a:r>
              <a:rPr lang="en-DE" dirty="0"/>
              <a:t>Comparison of high resolution and low resolution images</a:t>
            </a:r>
          </a:p>
        </p:txBody>
      </p:sp>
      <p:pic>
        <p:nvPicPr>
          <p:cNvPr id="7" name="Picture 6">
            <a:extLst>
              <a:ext uri="{FF2B5EF4-FFF2-40B4-BE49-F238E27FC236}">
                <a16:creationId xmlns:a16="http://schemas.microsoft.com/office/drawing/2014/main" id="{C7D1B920-24C1-458A-6655-AD6A560C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94" y="1469275"/>
            <a:ext cx="4633526" cy="4633526"/>
          </a:xfrm>
          <a:prstGeom prst="rect">
            <a:avLst/>
          </a:prstGeom>
        </p:spPr>
      </p:pic>
      <p:pic>
        <p:nvPicPr>
          <p:cNvPr id="8" name="Picture 7" descr="A picture containing background pattern&#10;&#10;Description automatically generated">
            <a:extLst>
              <a:ext uri="{FF2B5EF4-FFF2-40B4-BE49-F238E27FC236}">
                <a16:creationId xmlns:a16="http://schemas.microsoft.com/office/drawing/2014/main" id="{F31046FD-C243-F9CD-A1D2-E4902C9C8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621" y="1469275"/>
            <a:ext cx="4633526" cy="4633526"/>
          </a:xfrm>
          <a:prstGeom prst="rect">
            <a:avLst/>
          </a:prstGeom>
        </p:spPr>
      </p:pic>
      <p:sp>
        <p:nvSpPr>
          <p:cNvPr id="9" name="TextBox 8">
            <a:extLst>
              <a:ext uri="{FF2B5EF4-FFF2-40B4-BE49-F238E27FC236}">
                <a16:creationId xmlns:a16="http://schemas.microsoft.com/office/drawing/2014/main" id="{25A92DEE-7AE3-A616-B31F-BA4DD44B4B15}"/>
              </a:ext>
            </a:extLst>
          </p:cNvPr>
          <p:cNvSpPr txBox="1"/>
          <p:nvPr/>
        </p:nvSpPr>
        <p:spPr>
          <a:xfrm>
            <a:off x="7956318" y="6170402"/>
            <a:ext cx="113813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66x66 pixels</a:t>
            </a:r>
          </a:p>
        </p:txBody>
      </p:sp>
      <p:sp>
        <p:nvSpPr>
          <p:cNvPr id="10" name="TextBox 9">
            <a:extLst>
              <a:ext uri="{FF2B5EF4-FFF2-40B4-BE49-F238E27FC236}">
                <a16:creationId xmlns:a16="http://schemas.microsoft.com/office/drawing/2014/main" id="{3EE722A0-DF47-2610-D0BE-B39F3A2B99A3}"/>
              </a:ext>
            </a:extLst>
          </p:cNvPr>
          <p:cNvSpPr txBox="1"/>
          <p:nvPr/>
        </p:nvSpPr>
        <p:spPr>
          <a:xfrm>
            <a:off x="2830678" y="6170402"/>
            <a:ext cx="136575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500x500 pixels</a:t>
            </a:r>
          </a:p>
        </p:txBody>
      </p:sp>
    </p:spTree>
    <p:extLst>
      <p:ext uri="{BB962C8B-B14F-4D97-AF65-F5344CB8AC3E}">
        <p14:creationId xmlns:p14="http://schemas.microsoft.com/office/powerpoint/2010/main" val="373004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8C7E-B5A4-6245-3739-C8C41984EBEC}"/>
              </a:ext>
            </a:extLst>
          </p:cNvPr>
          <p:cNvSpPr>
            <a:spLocks noGrp="1"/>
          </p:cNvSpPr>
          <p:nvPr>
            <p:ph type="title"/>
          </p:nvPr>
        </p:nvSpPr>
        <p:spPr/>
        <p:txBody>
          <a:bodyPr/>
          <a:lstStyle/>
          <a:p>
            <a:r>
              <a:rPr lang="en-US" dirty="0"/>
              <a:t>Supplementary slides</a:t>
            </a:r>
            <a:endParaRPr lang="en-DE" dirty="0"/>
          </a:p>
        </p:txBody>
      </p:sp>
      <p:sp>
        <p:nvSpPr>
          <p:cNvPr id="3" name="Date Placeholder 2">
            <a:extLst>
              <a:ext uri="{FF2B5EF4-FFF2-40B4-BE49-F238E27FC236}">
                <a16:creationId xmlns:a16="http://schemas.microsoft.com/office/drawing/2014/main" id="{689A1CD1-6B30-B3A7-D432-54D6F2CF4408}"/>
              </a:ext>
            </a:extLst>
          </p:cNvPr>
          <p:cNvSpPr>
            <a:spLocks noGrp="1"/>
          </p:cNvSpPr>
          <p:nvPr>
            <p:ph type="dt" sz="half" idx="10"/>
          </p:nvPr>
        </p:nvSpPr>
        <p:spPr/>
        <p:txBody>
          <a:bodyPr/>
          <a:lstStyle/>
          <a:p>
            <a:fld id="{29C684FC-83A7-6A41-97DC-12326FBA971E}" type="datetime4">
              <a:rPr lang="de-DE" smtClean="0"/>
              <a:t>21. September 2022</a:t>
            </a:fld>
            <a:endParaRPr lang="de-DE" dirty="0"/>
          </a:p>
        </p:txBody>
      </p:sp>
      <p:sp>
        <p:nvSpPr>
          <p:cNvPr id="4" name="Footer Placeholder 3">
            <a:extLst>
              <a:ext uri="{FF2B5EF4-FFF2-40B4-BE49-F238E27FC236}">
                <a16:creationId xmlns:a16="http://schemas.microsoft.com/office/drawing/2014/main" id="{AF3FD9F6-BCBB-ADC4-6F1B-0779B4CD2E5D}"/>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E9E69B7E-C1EA-31CA-D137-190C62947A4A}"/>
              </a:ext>
            </a:extLst>
          </p:cNvPr>
          <p:cNvSpPr>
            <a:spLocks noGrp="1"/>
          </p:cNvSpPr>
          <p:nvPr>
            <p:ph type="sldNum" sz="quarter" idx="12"/>
          </p:nvPr>
        </p:nvSpPr>
        <p:spPr/>
        <p:txBody>
          <a:bodyPr/>
          <a:lstStyle/>
          <a:p>
            <a:fld id="{D949F9DF-37BD-4CD6-BF49-65BA579E1D7A}" type="slidenum">
              <a:rPr lang="de-DE" smtClean="0"/>
              <a:pPr/>
              <a:t>35</a:t>
            </a:fld>
            <a:endParaRPr lang="de-DE"/>
          </a:p>
        </p:txBody>
      </p:sp>
      <p:sp>
        <p:nvSpPr>
          <p:cNvPr id="6" name="Text Placeholder 5">
            <a:extLst>
              <a:ext uri="{FF2B5EF4-FFF2-40B4-BE49-F238E27FC236}">
                <a16:creationId xmlns:a16="http://schemas.microsoft.com/office/drawing/2014/main" id="{E9EC837C-9D5B-B5CA-DAD5-B2E809E95249}"/>
              </a:ext>
            </a:extLst>
          </p:cNvPr>
          <p:cNvSpPr>
            <a:spLocks noGrp="1"/>
          </p:cNvSpPr>
          <p:nvPr>
            <p:ph type="body" sz="quarter" idx="37"/>
          </p:nvPr>
        </p:nvSpPr>
        <p:spPr/>
        <p:txBody>
          <a:bodyPr/>
          <a:lstStyle/>
          <a:p>
            <a:r>
              <a:rPr lang="en-DE" dirty="0"/>
              <a:t>U-net and LinkNet architecture</a:t>
            </a:r>
          </a:p>
        </p:txBody>
      </p:sp>
      <p:pic>
        <p:nvPicPr>
          <p:cNvPr id="7" name="Picture 6">
            <a:extLst>
              <a:ext uri="{FF2B5EF4-FFF2-40B4-BE49-F238E27FC236}">
                <a16:creationId xmlns:a16="http://schemas.microsoft.com/office/drawing/2014/main" id="{D1AA6D1B-A361-1183-F1B3-A861FDB96214}"/>
              </a:ext>
            </a:extLst>
          </p:cNvPr>
          <p:cNvPicPr>
            <a:picLocks noChangeAspect="1"/>
          </p:cNvPicPr>
          <p:nvPr/>
        </p:nvPicPr>
        <p:blipFill>
          <a:blip r:embed="rId2"/>
          <a:stretch>
            <a:fillRect/>
          </a:stretch>
        </p:blipFill>
        <p:spPr>
          <a:xfrm>
            <a:off x="6309203" y="1509711"/>
            <a:ext cx="5364480" cy="4787000"/>
          </a:xfrm>
          <a:prstGeom prst="rect">
            <a:avLst/>
          </a:prstGeom>
        </p:spPr>
      </p:pic>
      <p:pic>
        <p:nvPicPr>
          <p:cNvPr id="1026" name="Picture 2" descr="U-Net: Convolutional Networks for Biomedical Image Segmentation">
            <a:extLst>
              <a:ext uri="{FF2B5EF4-FFF2-40B4-BE49-F238E27FC236}">
                <a16:creationId xmlns:a16="http://schemas.microsoft.com/office/drawing/2014/main" id="{FAF23FF1-C9A1-AC64-4FCE-CF764F18A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7" y="1904978"/>
            <a:ext cx="5384834" cy="3587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B5166D-CCA1-1B5D-9C72-3F5A6E7E0533}"/>
              </a:ext>
            </a:extLst>
          </p:cNvPr>
          <p:cNvSpPr txBox="1"/>
          <p:nvPr/>
        </p:nvSpPr>
        <p:spPr>
          <a:xfrm>
            <a:off x="2602637" y="1384805"/>
            <a:ext cx="501740"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U-net</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TextBox 8">
            <a:extLst>
              <a:ext uri="{FF2B5EF4-FFF2-40B4-BE49-F238E27FC236}">
                <a16:creationId xmlns:a16="http://schemas.microsoft.com/office/drawing/2014/main" id="{812CF877-A968-AF06-3097-DB787CDE2996}"/>
              </a:ext>
            </a:extLst>
          </p:cNvPr>
          <p:cNvSpPr txBox="1"/>
          <p:nvPr/>
        </p:nvSpPr>
        <p:spPr>
          <a:xfrm>
            <a:off x="8644392" y="1384805"/>
            <a:ext cx="694101"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LinkNet</a:t>
            </a:r>
          </a:p>
        </p:txBody>
      </p:sp>
      <p:cxnSp>
        <p:nvCxnSpPr>
          <p:cNvPr id="11" name="Straight Connector 10">
            <a:extLst>
              <a:ext uri="{FF2B5EF4-FFF2-40B4-BE49-F238E27FC236}">
                <a16:creationId xmlns:a16="http://schemas.microsoft.com/office/drawing/2014/main" id="{007EC852-AE21-BBA0-DF7C-0A994E948761}"/>
              </a:ext>
            </a:extLst>
          </p:cNvPr>
          <p:cNvCxnSpPr/>
          <p:nvPr/>
        </p:nvCxnSpPr>
        <p:spPr>
          <a:xfrm>
            <a:off x="6096000" y="1384805"/>
            <a:ext cx="0" cy="511281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73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6A94E30A-EC1A-A943-98D4-5BDC3A7763BC}" type="datetime4">
              <a:rPr lang="de-DE" smtClean="0"/>
              <a:t>21.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4</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a:t>Analysis </a:t>
            </a:r>
            <a:r>
              <a:rPr lang="de-DE" dirty="0" err="1"/>
              <a:t>sequence</a:t>
            </a:r>
            <a:endParaRPr lang="de-DE" dirty="0"/>
          </a:p>
        </p:txBody>
      </p:sp>
      <p:sp>
        <p:nvSpPr>
          <p:cNvPr id="7" name="Textplatzhalter 6">
            <a:extLst>
              <a:ext uri="{FF2B5EF4-FFF2-40B4-BE49-F238E27FC236}">
                <a16:creationId xmlns:a16="http://schemas.microsoft.com/office/drawing/2014/main" id="{F0470CF7-3573-4C68-9AE3-D0473C093110}"/>
              </a:ext>
            </a:extLst>
          </p:cNvPr>
          <p:cNvSpPr>
            <a:spLocks noGrp="1"/>
          </p:cNvSpPr>
          <p:nvPr>
            <p:ph type="body" sz="quarter" idx="26"/>
          </p:nvPr>
        </p:nvSpPr>
        <p:spPr/>
        <p:txBody>
          <a:bodyPr/>
          <a:lstStyle/>
          <a:p>
            <a:pPr algn="ctr"/>
            <a:r>
              <a:rPr lang="de-DE" sz="1200" dirty="0"/>
              <a:t>3D </a:t>
            </a:r>
            <a:r>
              <a:rPr lang="de-DE" sz="1200" dirty="0" err="1"/>
              <a:t>stack</a:t>
            </a:r>
            <a:r>
              <a:rPr lang="de-DE" sz="1200" dirty="0"/>
              <a:t> </a:t>
            </a:r>
            <a:r>
              <a:rPr lang="de-DE" sz="1200" dirty="0" err="1"/>
              <a:t>of</a:t>
            </a:r>
            <a:r>
              <a:rPr lang="de-DE" sz="1200" dirty="0"/>
              <a:t> human </a:t>
            </a:r>
            <a:r>
              <a:rPr lang="de-DE" sz="1200" dirty="0" err="1"/>
              <a:t>colon</a:t>
            </a:r>
            <a:r>
              <a:rPr lang="de-DE" sz="1200" dirty="0"/>
              <a:t> </a:t>
            </a:r>
            <a:r>
              <a:rPr lang="de-DE" sz="1200" dirty="0" err="1"/>
              <a:t>tissue</a:t>
            </a:r>
            <a:r>
              <a:rPr lang="de-DE" sz="1200" dirty="0"/>
              <a:t>, </a:t>
            </a:r>
            <a:r>
              <a:rPr lang="de-DE" sz="1200" dirty="0" err="1"/>
              <a:t>acquired</a:t>
            </a:r>
            <a:r>
              <a:rPr lang="de-DE" sz="1200" dirty="0"/>
              <a:t> </a:t>
            </a:r>
            <a:r>
              <a:rPr lang="de-DE" sz="1200" dirty="0" err="1"/>
              <a:t>with</a:t>
            </a:r>
            <a:r>
              <a:rPr lang="de-DE" sz="1200" dirty="0"/>
              <a:t> MPM</a:t>
            </a:r>
          </a:p>
        </p:txBody>
      </p:sp>
      <p:sp>
        <p:nvSpPr>
          <p:cNvPr id="14" name="Textplatzhalter 13">
            <a:extLst>
              <a:ext uri="{FF2B5EF4-FFF2-40B4-BE49-F238E27FC236}">
                <a16:creationId xmlns:a16="http://schemas.microsoft.com/office/drawing/2014/main" id="{B833464C-C9BD-494A-94A9-227C3CE7FCA3}"/>
              </a:ext>
            </a:extLst>
          </p:cNvPr>
          <p:cNvSpPr>
            <a:spLocks noGrp="1"/>
          </p:cNvSpPr>
          <p:nvPr>
            <p:ph type="body" sz="quarter" idx="28"/>
          </p:nvPr>
        </p:nvSpPr>
        <p:spPr/>
        <p:txBody>
          <a:bodyPr/>
          <a:lstStyle/>
          <a:p>
            <a:pPr algn="ctr"/>
            <a:r>
              <a:rPr lang="de-DE" sz="1200" dirty="0"/>
              <a:t>Statistical </a:t>
            </a:r>
            <a:r>
              <a:rPr lang="de-DE" sz="1200" dirty="0" err="1"/>
              <a:t>analysis</a:t>
            </a:r>
            <a:endParaRPr lang="de-DE" sz="1200" dirty="0"/>
          </a:p>
        </p:txBody>
      </p:sp>
      <p:sp>
        <p:nvSpPr>
          <p:cNvPr id="16" name="Textplatzhalter 15">
            <a:extLst>
              <a:ext uri="{FF2B5EF4-FFF2-40B4-BE49-F238E27FC236}">
                <a16:creationId xmlns:a16="http://schemas.microsoft.com/office/drawing/2014/main" id="{230CCA4F-4FD3-4903-966E-1CAC505F24CF}"/>
              </a:ext>
            </a:extLst>
          </p:cNvPr>
          <p:cNvSpPr>
            <a:spLocks noGrp="1"/>
          </p:cNvSpPr>
          <p:nvPr>
            <p:ph type="body" sz="quarter" idx="30"/>
          </p:nvPr>
        </p:nvSpPr>
        <p:spPr/>
        <p:txBody>
          <a:bodyPr/>
          <a:lstStyle/>
          <a:p>
            <a:pPr algn="ctr"/>
            <a:r>
              <a:rPr lang="de-DE" sz="1200" dirty="0" err="1"/>
              <a:t>Cell</a:t>
            </a:r>
            <a:r>
              <a:rPr lang="de-DE" sz="1200" dirty="0"/>
              <a:t> </a:t>
            </a:r>
            <a:r>
              <a:rPr lang="de-DE" sz="1200" dirty="0" err="1"/>
              <a:t>segmentation</a:t>
            </a:r>
            <a:r>
              <a:rPr lang="de-DE" sz="1200" dirty="0"/>
              <a:t> and </a:t>
            </a:r>
            <a:r>
              <a:rPr lang="de-DE" sz="1200" dirty="0" err="1"/>
              <a:t>labeling</a:t>
            </a:r>
            <a:endParaRPr lang="de-DE" sz="1200"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a:t>Common </a:t>
            </a:r>
            <a:r>
              <a:rPr lang="de-DE" dirty="0" err="1"/>
              <a:t>analysis</a:t>
            </a:r>
            <a:r>
              <a:rPr lang="de-DE" dirty="0"/>
              <a:t> </a:t>
            </a:r>
            <a:r>
              <a:rPr lang="de-DE" dirty="0" err="1"/>
              <a:t>sequence</a:t>
            </a:r>
            <a:r>
              <a:rPr lang="de-DE" dirty="0"/>
              <a:t> </a:t>
            </a:r>
            <a:r>
              <a:rPr lang="de-DE" dirty="0" err="1"/>
              <a:t>for</a:t>
            </a:r>
            <a:r>
              <a:rPr lang="de-DE" dirty="0"/>
              <a:t> </a:t>
            </a:r>
            <a:r>
              <a:rPr lang="de-DE" dirty="0" err="1"/>
              <a:t>cell</a:t>
            </a:r>
            <a:r>
              <a:rPr lang="de-DE" dirty="0"/>
              <a:t> </a:t>
            </a:r>
            <a:r>
              <a:rPr lang="de-DE" dirty="0" err="1"/>
              <a:t>count</a:t>
            </a:r>
            <a:r>
              <a:rPr lang="de-DE" dirty="0"/>
              <a:t> and </a:t>
            </a:r>
            <a:r>
              <a:rPr lang="de-DE" dirty="0" err="1"/>
              <a:t>classification</a:t>
            </a:r>
            <a:endParaRPr lang="de-DE" dirty="0"/>
          </a:p>
        </p:txBody>
      </p:sp>
      <p:pic>
        <p:nvPicPr>
          <p:cNvPr id="19" name="Picture Placeholder 18">
            <a:extLst>
              <a:ext uri="{FF2B5EF4-FFF2-40B4-BE49-F238E27FC236}">
                <a16:creationId xmlns:a16="http://schemas.microsoft.com/office/drawing/2014/main" id="{180D95B2-AC9E-13F0-2ACE-8C4E20693465}"/>
              </a:ext>
            </a:extLst>
          </p:cNvPr>
          <p:cNvPicPr>
            <a:picLocks noGrp="1" noChangeAspect="1"/>
          </p:cNvPicPr>
          <p:nvPr>
            <p:ph type="pic" sz="quarter" idx="29"/>
          </p:nvPr>
        </p:nvPicPr>
        <p:blipFill>
          <a:blip r:embed="rId3">
            <a:extLst>
              <a:ext uri="{BEBA8EAE-BF5A-486C-A8C5-ECC9F3942E4B}">
                <a14:imgProps xmlns:a14="http://schemas.microsoft.com/office/drawing/2010/main">
                  <a14:imgLayer r:embed="rId4">
                    <a14:imgEffect>
                      <a14:brightnessContrast bright="64000" contrast="23000"/>
                    </a14:imgEffect>
                  </a14:imgLayer>
                </a14:imgProps>
              </a:ext>
            </a:extLst>
          </a:blip>
          <a:srcRect l="27614" r="27614"/>
          <a:stretch>
            <a:fillRect/>
          </a:stretch>
        </p:blipFill>
        <p:spPr>
          <a:prstGeom prst="rect">
            <a:avLst/>
          </a:prstGeom>
        </p:spPr>
      </p:pic>
      <p:pic>
        <p:nvPicPr>
          <p:cNvPr id="24" name="Picture Placeholder 23">
            <a:extLst>
              <a:ext uri="{FF2B5EF4-FFF2-40B4-BE49-F238E27FC236}">
                <a16:creationId xmlns:a16="http://schemas.microsoft.com/office/drawing/2014/main" id="{167CBE1A-8D1E-4AB3-A0A4-9E3D9A94FDA8}"/>
              </a:ext>
            </a:extLst>
          </p:cNvPr>
          <p:cNvPicPr>
            <a:picLocks noGrp="1" noChangeAspect="1"/>
          </p:cNvPicPr>
          <p:nvPr>
            <p:ph type="pic" sz="quarter" idx="27"/>
          </p:nvPr>
        </p:nvPicPr>
        <p:blipFill>
          <a:blip r:embed="rId5"/>
          <a:srcRect l="27251" r="27251"/>
          <a:stretch>
            <a:fillRect/>
          </a:stretch>
        </p:blipFill>
        <p:spPr>
          <a:prstGeom prst="rect">
            <a:avLst/>
          </a:prstGeom>
        </p:spPr>
      </p:pic>
      <p:pic>
        <p:nvPicPr>
          <p:cNvPr id="23" name="Picture Placeholder 22">
            <a:extLst>
              <a:ext uri="{FF2B5EF4-FFF2-40B4-BE49-F238E27FC236}">
                <a16:creationId xmlns:a16="http://schemas.microsoft.com/office/drawing/2014/main" id="{94B58EE5-CB19-C1AD-B411-460798C123EE}"/>
              </a:ext>
            </a:extLst>
          </p:cNvPr>
          <p:cNvPicPr>
            <a:picLocks noGrp="1" noChangeAspect="1"/>
          </p:cNvPicPr>
          <p:nvPr>
            <p:ph type="pic" sz="quarter" idx="25"/>
          </p:nvPr>
        </p:nvPicPr>
        <p:blipFill>
          <a:blip r:embed="rId6">
            <a:extLst>
              <a:ext uri="{BEBA8EAE-BF5A-486C-A8C5-ECC9F3942E4B}">
                <a14:imgProps xmlns:a14="http://schemas.microsoft.com/office/drawing/2010/main">
                  <a14:imgLayer r:embed="rId7">
                    <a14:imgEffect>
                      <a14:brightnessContrast bright="64000"/>
                    </a14:imgEffect>
                  </a14:imgLayer>
                </a14:imgProps>
              </a:ext>
            </a:extLst>
          </a:blip>
          <a:srcRect l="27614" r="27614"/>
          <a:stretch>
            <a:fillRect/>
          </a:stretch>
        </p:blipFill>
        <p:spPr>
          <a:prstGeom prst="rect">
            <a:avLst/>
          </a:prstGeom>
        </p:spPr>
      </p:pic>
      <p:sp>
        <p:nvSpPr>
          <p:cNvPr id="25" name="TextBox 24">
            <a:extLst>
              <a:ext uri="{FF2B5EF4-FFF2-40B4-BE49-F238E27FC236}">
                <a16:creationId xmlns:a16="http://schemas.microsoft.com/office/drawing/2014/main" id="{62C261E0-4F63-1152-218E-932AAAEA03C4}"/>
              </a:ext>
            </a:extLst>
          </p:cNvPr>
          <p:cNvSpPr txBox="1"/>
          <p:nvPr/>
        </p:nvSpPr>
        <p:spPr>
          <a:xfrm>
            <a:off x="624469" y="168593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1"/>
                </a:solidFill>
                <a:effectLst/>
                <a:uLnTx/>
                <a:uFillTx/>
                <a:latin typeface="Arial"/>
                <a:ea typeface="+mn-ea"/>
                <a:cs typeface="+mn-cs"/>
              </a:rPr>
              <a:t>1.</a:t>
            </a:r>
          </a:p>
        </p:txBody>
      </p:sp>
      <p:sp>
        <p:nvSpPr>
          <p:cNvPr id="26" name="TextBox 25">
            <a:extLst>
              <a:ext uri="{FF2B5EF4-FFF2-40B4-BE49-F238E27FC236}">
                <a16:creationId xmlns:a16="http://schemas.microsoft.com/office/drawing/2014/main" id="{E564A349-4ED1-CBD5-32BE-3F0F6B7EBC70}"/>
              </a:ext>
            </a:extLst>
          </p:cNvPr>
          <p:cNvSpPr txBox="1"/>
          <p:nvPr/>
        </p:nvSpPr>
        <p:spPr>
          <a:xfrm>
            <a:off x="4423318" y="168517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schemeClr val="bg1"/>
                </a:solidFill>
                <a:latin typeface="Arial"/>
              </a:rPr>
              <a:t>2</a:t>
            </a:r>
            <a:r>
              <a:rPr kumimoji="0" lang="en-DE" sz="1600" b="0" i="0" u="none" strike="noStrike" kern="1200" cap="none" spc="0" normalizeH="0" baseline="0" noProof="0" dirty="0">
                <a:ln>
                  <a:noFill/>
                </a:ln>
                <a:solidFill>
                  <a:schemeClr val="bg1"/>
                </a:solidFill>
                <a:effectLst/>
                <a:uLnTx/>
                <a:uFillTx/>
                <a:latin typeface="Arial"/>
                <a:ea typeface="+mn-ea"/>
                <a:cs typeface="+mn-cs"/>
              </a:rPr>
              <a:t>.</a:t>
            </a:r>
          </a:p>
        </p:txBody>
      </p:sp>
      <p:sp>
        <p:nvSpPr>
          <p:cNvPr id="29" name="TextBox 28">
            <a:extLst>
              <a:ext uri="{FF2B5EF4-FFF2-40B4-BE49-F238E27FC236}">
                <a16:creationId xmlns:a16="http://schemas.microsoft.com/office/drawing/2014/main" id="{EA49C9F7-34E7-FE82-C60B-258862E99B1A}"/>
              </a:ext>
            </a:extLst>
          </p:cNvPr>
          <p:cNvSpPr txBox="1"/>
          <p:nvPr/>
        </p:nvSpPr>
        <p:spPr>
          <a:xfrm>
            <a:off x="8214733" y="1685170"/>
            <a:ext cx="1715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schemeClr val="bg2"/>
                </a:solidFill>
                <a:effectLst/>
                <a:highlight>
                  <a:srgbClr val="000000"/>
                </a:highlight>
                <a:uLnTx/>
                <a:uFillTx/>
                <a:latin typeface="Arial"/>
                <a:ea typeface="+mn-ea"/>
                <a:cs typeface="+mn-cs"/>
              </a:rPr>
              <a:t>3.</a:t>
            </a:r>
          </a:p>
        </p:txBody>
      </p:sp>
    </p:spTree>
    <p:extLst>
      <p:ext uri="{BB962C8B-B14F-4D97-AF65-F5344CB8AC3E}">
        <p14:creationId xmlns:p14="http://schemas.microsoft.com/office/powerpoint/2010/main" val="38031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build="p"/>
      <p:bldP spid="16" grpId="0" build="p"/>
      <p:bldP spid="25" grpId="0"/>
      <p:bldP spid="26"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F8CF80E6-0248-DF4F-A107-F84F2BC5B227}" type="datetime4">
              <a:rPr lang="de-DE" smtClean="0"/>
              <a:t>21.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5</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en-US" dirty="0"/>
              <a:t>Image analysis</a:t>
            </a:r>
            <a:endParaRPr lang="de-DE" dirty="0"/>
          </a:p>
        </p:txBody>
      </p:sp>
      <p:sp>
        <p:nvSpPr>
          <p:cNvPr id="7" name="Textplatzhalter 6">
            <a:extLst>
              <a:ext uri="{FF2B5EF4-FFF2-40B4-BE49-F238E27FC236}">
                <a16:creationId xmlns:a16="http://schemas.microsoft.com/office/drawing/2014/main" id="{F0470CF7-3573-4C68-9AE3-D0473C093110}"/>
              </a:ext>
            </a:extLst>
          </p:cNvPr>
          <p:cNvSpPr>
            <a:spLocks noGrp="1"/>
          </p:cNvSpPr>
          <p:nvPr>
            <p:ph type="body" sz="quarter" idx="26"/>
          </p:nvPr>
        </p:nvSpPr>
        <p:spPr/>
        <p:txBody>
          <a:bodyPr/>
          <a:lstStyle/>
          <a:p>
            <a:pPr algn="ctr"/>
            <a:r>
              <a:rPr lang="de-DE" sz="1200" dirty="0" err="1"/>
              <a:t>Classical</a:t>
            </a:r>
            <a:r>
              <a:rPr lang="de-DE" sz="1200" dirty="0"/>
              <a:t> </a:t>
            </a:r>
            <a:r>
              <a:rPr lang="de-DE" sz="1200" dirty="0" err="1"/>
              <a:t>algorithms</a:t>
            </a:r>
            <a:r>
              <a:rPr lang="de-DE" sz="1200" dirty="0"/>
              <a:t>:</a:t>
            </a:r>
          </a:p>
          <a:p>
            <a:pPr algn="ctr"/>
            <a:r>
              <a:rPr lang="de-DE" sz="1200" dirty="0"/>
              <a:t>Threshold, </a:t>
            </a:r>
            <a:r>
              <a:rPr lang="de-DE" sz="1200" dirty="0" err="1"/>
              <a:t>Watershed</a:t>
            </a:r>
            <a:r>
              <a:rPr lang="de-DE" sz="1200" dirty="0"/>
              <a:t>, </a:t>
            </a:r>
            <a:r>
              <a:rPr lang="de-DE" sz="1200" dirty="0" err="1"/>
              <a:t>region</a:t>
            </a:r>
            <a:r>
              <a:rPr lang="de-DE" sz="1200" dirty="0"/>
              <a:t> </a:t>
            </a:r>
            <a:r>
              <a:rPr lang="de-DE" sz="1200" dirty="0" err="1"/>
              <a:t>growing</a:t>
            </a:r>
            <a:r>
              <a:rPr lang="de-DE" sz="1200" dirty="0"/>
              <a:t>, </a:t>
            </a:r>
            <a:r>
              <a:rPr lang="de-DE" sz="1200" dirty="0" err="1"/>
              <a:t>filtering</a:t>
            </a:r>
            <a:r>
              <a:rPr lang="de-DE" sz="1200" dirty="0"/>
              <a:t>…</a:t>
            </a:r>
          </a:p>
        </p:txBody>
      </p:sp>
      <p:sp>
        <p:nvSpPr>
          <p:cNvPr id="14" name="Textplatzhalter 13">
            <a:extLst>
              <a:ext uri="{FF2B5EF4-FFF2-40B4-BE49-F238E27FC236}">
                <a16:creationId xmlns:a16="http://schemas.microsoft.com/office/drawing/2014/main" id="{B833464C-C9BD-494A-94A9-227C3CE7FCA3}"/>
              </a:ext>
            </a:extLst>
          </p:cNvPr>
          <p:cNvSpPr>
            <a:spLocks noGrp="1"/>
          </p:cNvSpPr>
          <p:nvPr>
            <p:ph type="body" sz="quarter" idx="28"/>
          </p:nvPr>
        </p:nvSpPr>
        <p:spPr>
          <a:xfrm>
            <a:off x="8106304" y="5690271"/>
            <a:ext cx="3882495" cy="511084"/>
          </a:xfrm>
        </p:spPr>
        <p:txBody>
          <a:bodyPr/>
          <a:lstStyle/>
          <a:p>
            <a:pPr algn="ctr"/>
            <a:r>
              <a:rPr lang="de-DE" sz="1200" dirty="0"/>
              <a:t>Modern </a:t>
            </a:r>
            <a:r>
              <a:rPr lang="de-DE" sz="1200" dirty="0" err="1"/>
              <a:t>Machine</a:t>
            </a:r>
            <a:r>
              <a:rPr lang="de-DE" sz="1200" dirty="0"/>
              <a:t> Learning (Deep Learning): U-</a:t>
            </a:r>
            <a:r>
              <a:rPr lang="de-DE" sz="1200" dirty="0" err="1"/>
              <a:t>net</a:t>
            </a:r>
            <a:r>
              <a:rPr lang="de-DE" sz="1200" dirty="0"/>
              <a:t>, LinkNet, </a:t>
            </a:r>
            <a:r>
              <a:rPr lang="de-DE" sz="1200" dirty="0" err="1"/>
              <a:t>Mask</a:t>
            </a:r>
            <a:r>
              <a:rPr lang="de-DE" sz="1200" dirty="0"/>
              <a:t>-RCNN, YOLO</a:t>
            </a:r>
          </a:p>
        </p:txBody>
      </p:sp>
      <p:sp>
        <p:nvSpPr>
          <p:cNvPr id="16" name="Textplatzhalter 15">
            <a:extLst>
              <a:ext uri="{FF2B5EF4-FFF2-40B4-BE49-F238E27FC236}">
                <a16:creationId xmlns:a16="http://schemas.microsoft.com/office/drawing/2014/main" id="{230CCA4F-4FD3-4903-966E-1CAC505F24CF}"/>
              </a:ext>
            </a:extLst>
          </p:cNvPr>
          <p:cNvSpPr>
            <a:spLocks noGrp="1"/>
          </p:cNvSpPr>
          <p:nvPr>
            <p:ph type="body" sz="quarter" idx="30"/>
          </p:nvPr>
        </p:nvSpPr>
        <p:spPr/>
        <p:txBody>
          <a:bodyPr/>
          <a:lstStyle/>
          <a:p>
            <a:pPr algn="ctr"/>
            <a:r>
              <a:rPr lang="de-DE" sz="1200" dirty="0" err="1"/>
              <a:t>Classical</a:t>
            </a:r>
            <a:r>
              <a:rPr lang="de-DE" sz="1200" dirty="0"/>
              <a:t> </a:t>
            </a:r>
            <a:r>
              <a:rPr lang="de-DE" sz="1200" dirty="0" err="1"/>
              <a:t>Machine</a:t>
            </a:r>
            <a:r>
              <a:rPr lang="de-DE" sz="1200" dirty="0"/>
              <a:t> Learning </a:t>
            </a:r>
            <a:r>
              <a:rPr lang="de-DE" sz="1200" dirty="0" err="1"/>
              <a:t>algorithms</a:t>
            </a:r>
            <a:r>
              <a:rPr lang="de-DE" sz="1200" dirty="0"/>
              <a:t>: Random Forest: </a:t>
            </a:r>
            <a:r>
              <a:rPr lang="de-DE" sz="1200" dirty="0" err="1"/>
              <a:t>Ilastik</a:t>
            </a:r>
            <a:r>
              <a:rPr lang="de-DE" sz="1200" dirty="0"/>
              <a:t>, </a:t>
            </a:r>
            <a:r>
              <a:rPr lang="de-DE" sz="1200" dirty="0" err="1"/>
              <a:t>Weka</a:t>
            </a:r>
            <a:r>
              <a:rPr lang="de-DE" sz="1200" dirty="0"/>
              <a:t> </a:t>
            </a:r>
            <a:r>
              <a:rPr lang="de-DE" sz="1200" dirty="0" err="1"/>
              <a:t>ImageJ</a:t>
            </a:r>
            <a:r>
              <a:rPr lang="de-DE" sz="1200" dirty="0"/>
              <a:t> </a:t>
            </a:r>
            <a:r>
              <a:rPr lang="de-DE" sz="1200" dirty="0" err="1"/>
              <a:t>plugin</a:t>
            </a:r>
            <a:endParaRPr lang="de-DE" sz="1200"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err="1"/>
              <a:t>Three</a:t>
            </a:r>
            <a:r>
              <a:rPr lang="de-DE" dirty="0"/>
              <a:t> </a:t>
            </a:r>
            <a:r>
              <a:rPr lang="de-DE" dirty="0" err="1"/>
              <a:t>main</a:t>
            </a:r>
            <a:r>
              <a:rPr lang="de-DE" dirty="0"/>
              <a:t> </a:t>
            </a:r>
            <a:r>
              <a:rPr lang="de-DE" dirty="0" err="1"/>
              <a:t>image</a:t>
            </a:r>
            <a:r>
              <a:rPr lang="de-DE" dirty="0"/>
              <a:t> </a:t>
            </a:r>
            <a:r>
              <a:rPr lang="de-DE" dirty="0" err="1"/>
              <a:t>analysis</a:t>
            </a:r>
            <a:r>
              <a:rPr lang="de-DE" dirty="0"/>
              <a:t> </a:t>
            </a:r>
            <a:r>
              <a:rPr lang="de-DE" dirty="0" err="1"/>
              <a:t>approaches</a:t>
            </a:r>
            <a:endParaRPr lang="de-DE" dirty="0"/>
          </a:p>
        </p:txBody>
      </p:sp>
      <p:pic>
        <p:nvPicPr>
          <p:cNvPr id="2050" name="Picture 2" descr="Classic Watershed">
            <a:extLst>
              <a:ext uri="{FF2B5EF4-FFF2-40B4-BE49-F238E27FC236}">
                <a16:creationId xmlns:a16="http://schemas.microsoft.com/office/drawing/2014/main" id="{2C01F1C0-0695-48B8-0CD2-4C25680F83FC}"/>
              </a:ext>
            </a:extLst>
          </p:cNvPr>
          <p:cNvPicPr>
            <a:picLocks noGrp="1" noChangeAspect="1" noChangeArrowheads="1"/>
          </p:cNvPicPr>
          <p:nvPr>
            <p:ph type="pic" sz="quarter" idx="25"/>
          </p:nvPr>
        </p:nvPicPr>
        <p:blipFill>
          <a:blip r:embed="rId3">
            <a:extLst>
              <a:ext uri="{28A0092B-C50C-407E-A947-70E740481C1C}">
                <a14:useLocalDpi xmlns:a14="http://schemas.microsoft.com/office/drawing/2010/main" val="0"/>
              </a:ext>
            </a:extLst>
          </a:blip>
          <a:srcRect l="5174" r="51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D830F-41B4-45D8-622C-F545F4541E71}"/>
              </a:ext>
            </a:extLst>
          </p:cNvPr>
          <p:cNvPicPr>
            <a:picLocks noGrp="1" noChangeAspect="1" noChangeArrowheads="1"/>
          </p:cNvPicPr>
          <p:nvPr>
            <p:ph type="pic" sz="quarter" idx="29"/>
          </p:nvPr>
        </p:nvPicPr>
        <p:blipFill>
          <a:blip r:embed="rId4">
            <a:extLst>
              <a:ext uri="{28A0092B-C50C-407E-A947-70E740481C1C}">
                <a14:useLocalDpi xmlns:a14="http://schemas.microsoft.com/office/drawing/2010/main" val="0"/>
              </a:ext>
            </a:extLst>
          </a:blip>
          <a:srcRect l="13525" r="1352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 name="Picture Placeholder 29">
            <a:extLst>
              <a:ext uri="{FF2B5EF4-FFF2-40B4-BE49-F238E27FC236}">
                <a16:creationId xmlns:a16="http://schemas.microsoft.com/office/drawing/2014/main" id="{2451C5DE-8108-B3F4-F77E-552DEB6D8A73}"/>
              </a:ext>
            </a:extLst>
          </p:cNvPr>
          <p:cNvPicPr>
            <a:picLocks noGrp="1" noChangeAspect="1"/>
          </p:cNvPicPr>
          <p:nvPr>
            <p:ph type="pic" sz="quarter" idx="27"/>
          </p:nvPr>
        </p:nvPicPr>
        <p:blipFill>
          <a:blip r:embed="rId5"/>
          <a:srcRect t="271" b="271"/>
          <a:stretch>
            <a:fillRect/>
          </a:stretch>
        </p:blipFill>
        <p:spPr>
          <a:prstGeom prst="rect">
            <a:avLst/>
          </a:prstGeom>
        </p:spPr>
      </p:pic>
    </p:spTree>
    <p:extLst>
      <p:ext uri="{BB962C8B-B14F-4D97-AF65-F5344CB8AC3E}">
        <p14:creationId xmlns:p14="http://schemas.microsoft.com/office/powerpoint/2010/main" val="78727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4" grpId="0" build="p"/>
      <p:bldP spid="1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5D59B2-E955-CF6A-7495-E4C2ED246525}"/>
              </a:ext>
            </a:extLst>
          </p:cNvPr>
          <p:cNvSpPr>
            <a:spLocks noGrp="1"/>
          </p:cNvSpPr>
          <p:nvPr>
            <p:ph type="dt" sz="half" idx="10"/>
          </p:nvPr>
        </p:nvSpPr>
        <p:spPr/>
        <p:txBody>
          <a:bodyPr/>
          <a:lstStyle/>
          <a:p>
            <a:fld id="{559771CF-FD93-C34E-AEF6-C8BA7F28D888}" type="datetime4">
              <a:rPr lang="de-DE" smtClean="0"/>
              <a:t>21. September 2022</a:t>
            </a:fld>
            <a:endParaRPr lang="de-DE" dirty="0"/>
          </a:p>
        </p:txBody>
      </p:sp>
      <p:sp>
        <p:nvSpPr>
          <p:cNvPr id="3" name="Footer Placeholder 2">
            <a:extLst>
              <a:ext uri="{FF2B5EF4-FFF2-40B4-BE49-F238E27FC236}">
                <a16:creationId xmlns:a16="http://schemas.microsoft.com/office/drawing/2014/main" id="{98951C89-D947-1E68-4E27-A44DB3A69E25}"/>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62101AE8-0312-199E-C9AD-45A0536AFCDE}"/>
              </a:ext>
            </a:extLst>
          </p:cNvPr>
          <p:cNvSpPr>
            <a:spLocks noGrp="1"/>
          </p:cNvSpPr>
          <p:nvPr>
            <p:ph type="sldNum" sz="quarter" idx="12"/>
          </p:nvPr>
        </p:nvSpPr>
        <p:spPr/>
        <p:txBody>
          <a:bodyPr/>
          <a:lstStyle/>
          <a:p>
            <a:fld id="{D949F9DF-37BD-4CD6-BF49-65BA579E1D7A}" type="slidenum">
              <a:rPr lang="de-DE" smtClean="0"/>
              <a:pPr/>
              <a:t>6</a:t>
            </a:fld>
            <a:endParaRPr lang="de-DE"/>
          </a:p>
        </p:txBody>
      </p:sp>
      <p:sp>
        <p:nvSpPr>
          <p:cNvPr id="5" name="Text Placeholder 4">
            <a:extLst>
              <a:ext uri="{FF2B5EF4-FFF2-40B4-BE49-F238E27FC236}">
                <a16:creationId xmlns:a16="http://schemas.microsoft.com/office/drawing/2014/main" id="{4DB50EC9-AECD-B428-2453-9814BB6F3776}"/>
              </a:ext>
            </a:extLst>
          </p:cNvPr>
          <p:cNvSpPr>
            <a:spLocks noGrp="1"/>
          </p:cNvSpPr>
          <p:nvPr>
            <p:ph type="body" sz="quarter" idx="13"/>
          </p:nvPr>
        </p:nvSpPr>
        <p:spPr>
          <a:xfrm>
            <a:off x="8118041" y="2126602"/>
            <a:ext cx="2299310" cy="4569619"/>
          </a:xfrm>
        </p:spPr>
        <p:txBody>
          <a:bodyPr>
            <a:normAutofit/>
          </a:bodyPr>
          <a:lstStyle/>
          <a:p>
            <a:r>
              <a:rPr lang="en-DE" sz="1200" dirty="0"/>
              <a:t>Common features for </a:t>
            </a:r>
            <a:br>
              <a:rPr lang="en-DE" sz="1200" dirty="0"/>
            </a:br>
            <a:r>
              <a:rPr lang="en-DE" sz="1200" dirty="0"/>
              <a:t>cell classification:</a:t>
            </a:r>
          </a:p>
          <a:p>
            <a:pPr marL="342900" indent="-342900">
              <a:buFont typeface="+mj-lt"/>
              <a:buAutoNum type="arabicPeriod"/>
            </a:pPr>
            <a:r>
              <a:rPr lang="en-DE" sz="1200" dirty="0"/>
              <a:t>Size</a:t>
            </a:r>
          </a:p>
          <a:p>
            <a:pPr marL="342900" indent="-342900">
              <a:buFont typeface="+mj-lt"/>
              <a:buAutoNum type="arabicPeriod"/>
            </a:pPr>
            <a:r>
              <a:rPr lang="en-DE" sz="1200" dirty="0"/>
              <a:t>Volume</a:t>
            </a:r>
          </a:p>
          <a:p>
            <a:pPr marL="342900" indent="-342900">
              <a:buFont typeface="+mj-lt"/>
              <a:buAutoNum type="arabicPeriod"/>
            </a:pPr>
            <a:r>
              <a:rPr lang="en-DE" sz="1200" dirty="0"/>
              <a:t>Perimeter</a:t>
            </a:r>
          </a:p>
          <a:p>
            <a:pPr marL="342900" indent="-342900">
              <a:buFont typeface="+mj-lt"/>
              <a:buAutoNum type="arabicPeriod"/>
            </a:pPr>
            <a:r>
              <a:rPr lang="en-DE" sz="1200" dirty="0"/>
              <a:t>Intensity</a:t>
            </a:r>
          </a:p>
          <a:p>
            <a:pPr marL="342900" indent="-342900">
              <a:buFont typeface="+mj-lt"/>
              <a:buAutoNum type="arabicPeriod"/>
            </a:pPr>
            <a:r>
              <a:rPr lang="en-DE" sz="1200" dirty="0"/>
              <a:t>Sphericity</a:t>
            </a:r>
          </a:p>
          <a:p>
            <a:pPr marL="342900" indent="-342900">
              <a:buFont typeface="+mj-lt"/>
              <a:buAutoNum type="arabicPeriod"/>
            </a:pPr>
            <a:r>
              <a:rPr lang="en-DE" sz="1200" dirty="0"/>
              <a:t>Shape</a:t>
            </a:r>
          </a:p>
          <a:p>
            <a:pPr marL="342900" indent="-342900">
              <a:buFont typeface="+mj-lt"/>
              <a:buAutoNum type="arabicPeriod"/>
            </a:pPr>
            <a:r>
              <a:rPr lang="en-DE" sz="1200" dirty="0"/>
              <a:t>Eccentricity</a:t>
            </a:r>
          </a:p>
          <a:p>
            <a:pPr marL="342900" indent="-342900">
              <a:buFont typeface="+mj-lt"/>
              <a:buAutoNum type="arabicPeriod"/>
            </a:pPr>
            <a:r>
              <a:rPr lang="en-DE" sz="1200" dirty="0"/>
              <a:t>Texture</a:t>
            </a:r>
          </a:p>
          <a:p>
            <a:pPr marL="342900" indent="-342900">
              <a:buFont typeface="+mj-lt"/>
              <a:buAutoNum type="arabicPeriod"/>
            </a:pPr>
            <a:endParaRPr lang="en-DE" sz="1200" dirty="0"/>
          </a:p>
          <a:p>
            <a:pPr marL="342900" indent="-342900">
              <a:buFont typeface="+mj-lt"/>
              <a:buAutoNum type="arabicPeriod"/>
            </a:pPr>
            <a:endParaRPr lang="en-DE" sz="1200" dirty="0"/>
          </a:p>
        </p:txBody>
      </p:sp>
      <p:sp>
        <p:nvSpPr>
          <p:cNvPr id="6" name="Title 5">
            <a:extLst>
              <a:ext uri="{FF2B5EF4-FFF2-40B4-BE49-F238E27FC236}">
                <a16:creationId xmlns:a16="http://schemas.microsoft.com/office/drawing/2014/main" id="{A7309D98-7819-28C6-4651-4DFDEE16F9FE}"/>
              </a:ext>
            </a:extLst>
          </p:cNvPr>
          <p:cNvSpPr>
            <a:spLocks noGrp="1"/>
          </p:cNvSpPr>
          <p:nvPr>
            <p:ph type="title"/>
          </p:nvPr>
        </p:nvSpPr>
        <p:spPr/>
        <p:txBody>
          <a:bodyPr/>
          <a:lstStyle/>
          <a:p>
            <a:r>
              <a:rPr lang="en-DE" dirty="0"/>
              <a:t>Image analysis</a:t>
            </a:r>
          </a:p>
        </p:txBody>
      </p:sp>
      <p:sp>
        <p:nvSpPr>
          <p:cNvPr id="8" name="Text Placeholder 7">
            <a:extLst>
              <a:ext uri="{FF2B5EF4-FFF2-40B4-BE49-F238E27FC236}">
                <a16:creationId xmlns:a16="http://schemas.microsoft.com/office/drawing/2014/main" id="{127A9100-9901-FE9D-E658-223BC5C74AD2}"/>
              </a:ext>
            </a:extLst>
          </p:cNvPr>
          <p:cNvSpPr>
            <a:spLocks noGrp="1"/>
          </p:cNvSpPr>
          <p:nvPr>
            <p:ph type="body" sz="quarter" idx="37"/>
          </p:nvPr>
        </p:nvSpPr>
        <p:spPr>
          <a:xfrm>
            <a:off x="518317" y="687598"/>
            <a:ext cx="7147757" cy="520655"/>
          </a:xfrm>
        </p:spPr>
        <p:txBody>
          <a:bodyPr/>
          <a:lstStyle/>
          <a:p>
            <a:r>
              <a:rPr lang="en-DE" dirty="0"/>
              <a:t>Common sequence to analyze and classify cells with classical algorithms</a:t>
            </a:r>
          </a:p>
        </p:txBody>
      </p:sp>
      <p:grpSp>
        <p:nvGrpSpPr>
          <p:cNvPr id="9" name="Group 8">
            <a:extLst>
              <a:ext uri="{FF2B5EF4-FFF2-40B4-BE49-F238E27FC236}">
                <a16:creationId xmlns:a16="http://schemas.microsoft.com/office/drawing/2014/main" id="{CC2659A8-B1F1-EA4C-FE17-0BE4E7A08C2B}"/>
              </a:ext>
            </a:extLst>
          </p:cNvPr>
          <p:cNvGrpSpPr/>
          <p:nvPr/>
        </p:nvGrpSpPr>
        <p:grpSpPr>
          <a:xfrm>
            <a:off x="2444771" y="1584013"/>
            <a:ext cx="4592945" cy="4586389"/>
            <a:chOff x="816170" y="2209594"/>
            <a:chExt cx="1643997" cy="1641650"/>
          </a:xfrm>
        </p:grpSpPr>
        <p:pic>
          <p:nvPicPr>
            <p:cNvPr id="17" name="Picture 16" descr="A picture containing night sky&#10;&#10;Description automatically generated">
              <a:extLst>
                <a:ext uri="{FF2B5EF4-FFF2-40B4-BE49-F238E27FC236}">
                  <a16:creationId xmlns:a16="http://schemas.microsoft.com/office/drawing/2014/main" id="{8CF46B1F-D287-BAB4-8135-34316C724CA4}"/>
                </a:ext>
              </a:extLst>
            </p:cNvPr>
            <p:cNvPicPr>
              <a:picLocks noChangeAspect="1"/>
            </p:cNvPicPr>
            <p:nvPr/>
          </p:nvPicPr>
          <p:blipFill>
            <a:blip r:embed="rId3"/>
            <a:stretch>
              <a:fillRect/>
            </a:stretch>
          </p:blipFill>
          <p:spPr>
            <a:xfrm>
              <a:off x="818517" y="2209594"/>
              <a:ext cx="1641650" cy="1641650"/>
            </a:xfrm>
            <a:prstGeom prst="rect">
              <a:avLst/>
            </a:prstGeom>
          </p:spPr>
        </p:pic>
        <p:sp>
          <p:nvSpPr>
            <p:cNvPr id="20" name="TextBox 19">
              <a:extLst>
                <a:ext uri="{FF2B5EF4-FFF2-40B4-BE49-F238E27FC236}">
                  <a16:creationId xmlns:a16="http://schemas.microsoft.com/office/drawing/2014/main" id="{99B1BB74-F4E6-C681-95E0-334A2A3B82EC}"/>
                </a:ext>
              </a:extLst>
            </p:cNvPr>
            <p:cNvSpPr txBox="1"/>
            <p:nvPr/>
          </p:nvSpPr>
          <p:spPr>
            <a:xfrm>
              <a:off x="816170" y="2215265"/>
              <a:ext cx="233695" cy="103817"/>
            </a:xfrm>
            <a:prstGeom prst="rect">
              <a:avLst/>
            </a:prstGeom>
            <a:noFill/>
          </p:spPr>
          <p:txBody>
            <a:bodyPr wrap="none" rtlCol="0">
              <a:spAutoFit/>
            </a:bodyPr>
            <a:lstStyle/>
            <a:p>
              <a:r>
                <a:rPr lang="en-DE" sz="1400" dirty="0">
                  <a:solidFill>
                    <a:schemeClr val="bg2"/>
                  </a:solidFill>
                </a:rPr>
                <a:t>0.Raw</a:t>
              </a:r>
            </a:p>
          </p:txBody>
        </p:sp>
      </p:grpSp>
      <p:grpSp>
        <p:nvGrpSpPr>
          <p:cNvPr id="29" name="Group 28">
            <a:extLst>
              <a:ext uri="{FF2B5EF4-FFF2-40B4-BE49-F238E27FC236}">
                <a16:creationId xmlns:a16="http://schemas.microsoft.com/office/drawing/2014/main" id="{5B560BF4-3B0B-5823-0EFD-E1A786C53C89}"/>
              </a:ext>
            </a:extLst>
          </p:cNvPr>
          <p:cNvGrpSpPr/>
          <p:nvPr/>
        </p:nvGrpSpPr>
        <p:grpSpPr>
          <a:xfrm>
            <a:off x="2452054" y="1584832"/>
            <a:ext cx="4590000" cy="4590000"/>
            <a:chOff x="2438284" y="2209594"/>
            <a:chExt cx="1658722" cy="1641650"/>
          </a:xfrm>
        </p:grpSpPr>
        <p:pic>
          <p:nvPicPr>
            <p:cNvPr id="12" name="Picture 11">
              <a:extLst>
                <a:ext uri="{FF2B5EF4-FFF2-40B4-BE49-F238E27FC236}">
                  <a16:creationId xmlns:a16="http://schemas.microsoft.com/office/drawing/2014/main" id="{02A39967-3262-0101-5B9F-FDF91B3A6897}"/>
                </a:ext>
              </a:extLst>
            </p:cNvPr>
            <p:cNvPicPr>
              <a:picLocks noChangeAspect="1"/>
            </p:cNvPicPr>
            <p:nvPr/>
          </p:nvPicPr>
          <p:blipFill>
            <a:blip r:embed="rId4"/>
            <a:stretch>
              <a:fillRect/>
            </a:stretch>
          </p:blipFill>
          <p:spPr>
            <a:xfrm>
              <a:off x="2455356" y="2209594"/>
              <a:ext cx="1641650" cy="1641650"/>
            </a:xfrm>
            <a:prstGeom prst="rect">
              <a:avLst/>
            </a:prstGeom>
          </p:spPr>
        </p:pic>
        <p:sp>
          <p:nvSpPr>
            <p:cNvPr id="21" name="TextBox 20">
              <a:extLst>
                <a:ext uri="{FF2B5EF4-FFF2-40B4-BE49-F238E27FC236}">
                  <a16:creationId xmlns:a16="http://schemas.microsoft.com/office/drawing/2014/main" id="{7FBF4C58-4AB8-66DB-8D22-AFE509C509B6}"/>
                </a:ext>
              </a:extLst>
            </p:cNvPr>
            <p:cNvSpPr txBox="1"/>
            <p:nvPr/>
          </p:nvSpPr>
          <p:spPr>
            <a:xfrm>
              <a:off x="2438284" y="2210887"/>
              <a:ext cx="221468" cy="104425"/>
            </a:xfrm>
            <a:prstGeom prst="rect">
              <a:avLst/>
            </a:prstGeom>
            <a:noFill/>
          </p:spPr>
          <p:txBody>
            <a:bodyPr wrap="none" rtlCol="0">
              <a:spAutoFit/>
            </a:bodyPr>
            <a:lstStyle/>
            <a:p>
              <a:r>
                <a:rPr lang="en-DE" sz="1400" dirty="0">
                  <a:solidFill>
                    <a:schemeClr val="bg2"/>
                  </a:solidFill>
                </a:rPr>
                <a:t>1.Blur</a:t>
              </a:r>
            </a:p>
          </p:txBody>
        </p:sp>
      </p:grpSp>
      <p:grpSp>
        <p:nvGrpSpPr>
          <p:cNvPr id="30" name="Group 29">
            <a:extLst>
              <a:ext uri="{FF2B5EF4-FFF2-40B4-BE49-F238E27FC236}">
                <a16:creationId xmlns:a16="http://schemas.microsoft.com/office/drawing/2014/main" id="{711E804A-3951-D89B-B06B-9E9DE2EF3D98}"/>
              </a:ext>
            </a:extLst>
          </p:cNvPr>
          <p:cNvGrpSpPr/>
          <p:nvPr/>
        </p:nvGrpSpPr>
        <p:grpSpPr>
          <a:xfrm>
            <a:off x="2452054" y="1584832"/>
            <a:ext cx="4590000" cy="4586389"/>
            <a:chOff x="4096057" y="2209594"/>
            <a:chExt cx="1642599" cy="1641650"/>
          </a:xfrm>
        </p:grpSpPr>
        <p:pic>
          <p:nvPicPr>
            <p:cNvPr id="18" name="Picture 17" descr="A picture containing text, silhouette&#10;&#10;Description automatically generated">
              <a:extLst>
                <a:ext uri="{FF2B5EF4-FFF2-40B4-BE49-F238E27FC236}">
                  <a16:creationId xmlns:a16="http://schemas.microsoft.com/office/drawing/2014/main" id="{7D928EBA-ABBB-1033-11C3-2297CEEB8F03}"/>
                </a:ext>
              </a:extLst>
            </p:cNvPr>
            <p:cNvPicPr>
              <a:picLocks noChangeAspect="1"/>
            </p:cNvPicPr>
            <p:nvPr/>
          </p:nvPicPr>
          <p:blipFill>
            <a:blip r:embed="rId5"/>
            <a:stretch>
              <a:fillRect/>
            </a:stretch>
          </p:blipFill>
          <p:spPr>
            <a:xfrm>
              <a:off x="4097006" y="2209594"/>
              <a:ext cx="1641650" cy="1641650"/>
            </a:xfrm>
            <a:prstGeom prst="rect">
              <a:avLst/>
            </a:prstGeom>
          </p:spPr>
        </p:pic>
        <p:sp>
          <p:nvSpPr>
            <p:cNvPr id="22" name="TextBox 21">
              <a:extLst>
                <a:ext uri="{FF2B5EF4-FFF2-40B4-BE49-F238E27FC236}">
                  <a16:creationId xmlns:a16="http://schemas.microsoft.com/office/drawing/2014/main" id="{A0090EB2-5C06-748F-D62B-9494D8AF1A11}"/>
                </a:ext>
              </a:extLst>
            </p:cNvPr>
            <p:cNvSpPr txBox="1"/>
            <p:nvPr/>
          </p:nvSpPr>
          <p:spPr>
            <a:xfrm>
              <a:off x="4096057" y="2213362"/>
              <a:ext cx="380769" cy="103817"/>
            </a:xfrm>
            <a:prstGeom prst="rect">
              <a:avLst/>
            </a:prstGeom>
            <a:noFill/>
          </p:spPr>
          <p:txBody>
            <a:bodyPr wrap="none" rtlCol="0">
              <a:spAutoFit/>
            </a:bodyPr>
            <a:lstStyle/>
            <a:p>
              <a:r>
                <a:rPr lang="en-DE" sz="1400" dirty="0">
                  <a:solidFill>
                    <a:schemeClr val="bg2"/>
                  </a:solidFill>
                </a:rPr>
                <a:t>2.Threshold</a:t>
              </a:r>
            </a:p>
          </p:txBody>
        </p:sp>
      </p:grpSp>
      <p:grpSp>
        <p:nvGrpSpPr>
          <p:cNvPr id="31" name="Group 30">
            <a:extLst>
              <a:ext uri="{FF2B5EF4-FFF2-40B4-BE49-F238E27FC236}">
                <a16:creationId xmlns:a16="http://schemas.microsoft.com/office/drawing/2014/main" id="{8FA09708-CDD0-B610-0A45-7FBB3CB1F8CE}"/>
              </a:ext>
            </a:extLst>
          </p:cNvPr>
          <p:cNvGrpSpPr/>
          <p:nvPr/>
        </p:nvGrpSpPr>
        <p:grpSpPr>
          <a:xfrm>
            <a:off x="2452054" y="1584831"/>
            <a:ext cx="4590000" cy="4590000"/>
            <a:chOff x="5733845" y="2206729"/>
            <a:chExt cx="1641650" cy="1644515"/>
          </a:xfrm>
        </p:grpSpPr>
        <p:pic>
          <p:nvPicPr>
            <p:cNvPr id="15" name="Picture 14" descr="A picture containing plant, silhouette&#10;&#10;Description automatically generated">
              <a:extLst>
                <a:ext uri="{FF2B5EF4-FFF2-40B4-BE49-F238E27FC236}">
                  <a16:creationId xmlns:a16="http://schemas.microsoft.com/office/drawing/2014/main" id="{BF75B3E3-DB8A-2B59-E19E-BB5BEDBC171D}"/>
                </a:ext>
              </a:extLst>
            </p:cNvPr>
            <p:cNvPicPr>
              <a:picLocks noChangeAspect="1"/>
            </p:cNvPicPr>
            <p:nvPr/>
          </p:nvPicPr>
          <p:blipFill>
            <a:blip r:embed="rId6"/>
            <a:stretch>
              <a:fillRect/>
            </a:stretch>
          </p:blipFill>
          <p:spPr>
            <a:xfrm>
              <a:off x="5733845" y="2209594"/>
              <a:ext cx="1641650" cy="1641650"/>
            </a:xfrm>
            <a:prstGeom prst="rect">
              <a:avLst/>
            </a:prstGeom>
          </p:spPr>
        </p:pic>
        <p:sp>
          <p:nvSpPr>
            <p:cNvPr id="23" name="TextBox 22">
              <a:extLst>
                <a:ext uri="{FF2B5EF4-FFF2-40B4-BE49-F238E27FC236}">
                  <a16:creationId xmlns:a16="http://schemas.microsoft.com/office/drawing/2014/main" id="{71FAA446-C559-6A10-C989-07C9EA527D49}"/>
                </a:ext>
              </a:extLst>
            </p:cNvPr>
            <p:cNvSpPr txBox="1"/>
            <p:nvPr/>
          </p:nvSpPr>
          <p:spPr>
            <a:xfrm>
              <a:off x="5734795" y="2206729"/>
              <a:ext cx="351030" cy="104080"/>
            </a:xfrm>
            <a:prstGeom prst="rect">
              <a:avLst/>
            </a:prstGeom>
            <a:noFill/>
          </p:spPr>
          <p:txBody>
            <a:bodyPr wrap="none" rtlCol="0">
              <a:spAutoFit/>
            </a:bodyPr>
            <a:lstStyle/>
            <a:p>
              <a:r>
                <a:rPr lang="en-DE" sz="1400" dirty="0">
                  <a:solidFill>
                    <a:schemeClr val="bg2"/>
                  </a:solidFill>
                </a:rPr>
                <a:t>3.Fill holes</a:t>
              </a:r>
            </a:p>
          </p:txBody>
        </p:sp>
      </p:grpSp>
      <p:grpSp>
        <p:nvGrpSpPr>
          <p:cNvPr id="7" name="Group 6">
            <a:extLst>
              <a:ext uri="{FF2B5EF4-FFF2-40B4-BE49-F238E27FC236}">
                <a16:creationId xmlns:a16="http://schemas.microsoft.com/office/drawing/2014/main" id="{A30A5B22-818E-125D-E2D6-512839B0F180}"/>
              </a:ext>
            </a:extLst>
          </p:cNvPr>
          <p:cNvGrpSpPr/>
          <p:nvPr/>
        </p:nvGrpSpPr>
        <p:grpSpPr>
          <a:xfrm>
            <a:off x="2452054" y="1584832"/>
            <a:ext cx="4590000" cy="4590000"/>
            <a:chOff x="808894" y="3851244"/>
            <a:chExt cx="1660896" cy="1641650"/>
          </a:xfrm>
        </p:grpSpPr>
        <p:pic>
          <p:nvPicPr>
            <p:cNvPr id="16" name="Picture 15" descr="A picture containing plant, silhouette&#10;&#10;Description automatically generated">
              <a:extLst>
                <a:ext uri="{FF2B5EF4-FFF2-40B4-BE49-F238E27FC236}">
                  <a16:creationId xmlns:a16="http://schemas.microsoft.com/office/drawing/2014/main" id="{4053FECB-503B-32D4-840F-25CC59DF3391}"/>
                </a:ext>
              </a:extLst>
            </p:cNvPr>
            <p:cNvPicPr>
              <a:picLocks noChangeAspect="1"/>
            </p:cNvPicPr>
            <p:nvPr/>
          </p:nvPicPr>
          <p:blipFill>
            <a:blip r:embed="rId7"/>
            <a:stretch>
              <a:fillRect/>
            </a:stretch>
          </p:blipFill>
          <p:spPr>
            <a:xfrm>
              <a:off x="828140" y="3851244"/>
              <a:ext cx="1641650" cy="1641650"/>
            </a:xfrm>
            <a:prstGeom prst="rect">
              <a:avLst/>
            </a:prstGeom>
          </p:spPr>
        </p:pic>
        <p:sp>
          <p:nvSpPr>
            <p:cNvPr id="24" name="TextBox 23">
              <a:extLst>
                <a:ext uri="{FF2B5EF4-FFF2-40B4-BE49-F238E27FC236}">
                  <a16:creationId xmlns:a16="http://schemas.microsoft.com/office/drawing/2014/main" id="{ED71A686-376B-5A08-B8E3-A324544F8DAA}"/>
                </a:ext>
              </a:extLst>
            </p:cNvPr>
            <p:cNvSpPr txBox="1"/>
            <p:nvPr/>
          </p:nvSpPr>
          <p:spPr>
            <a:xfrm>
              <a:off x="808894" y="3851244"/>
              <a:ext cx="277077" cy="104080"/>
            </a:xfrm>
            <a:prstGeom prst="rect">
              <a:avLst/>
            </a:prstGeom>
            <a:noFill/>
          </p:spPr>
          <p:txBody>
            <a:bodyPr wrap="none" rtlCol="0">
              <a:spAutoFit/>
            </a:bodyPr>
            <a:lstStyle/>
            <a:p>
              <a:r>
                <a:rPr lang="en-DE" sz="1400" dirty="0">
                  <a:solidFill>
                    <a:schemeClr val="bg2"/>
                  </a:solidFill>
                </a:rPr>
                <a:t>4.Erode</a:t>
              </a:r>
            </a:p>
          </p:txBody>
        </p:sp>
      </p:grpSp>
      <p:grpSp>
        <p:nvGrpSpPr>
          <p:cNvPr id="34" name="Group 33">
            <a:extLst>
              <a:ext uri="{FF2B5EF4-FFF2-40B4-BE49-F238E27FC236}">
                <a16:creationId xmlns:a16="http://schemas.microsoft.com/office/drawing/2014/main" id="{074B4EF7-C252-C68A-BA46-E34723274ABE}"/>
              </a:ext>
            </a:extLst>
          </p:cNvPr>
          <p:cNvGrpSpPr/>
          <p:nvPr/>
        </p:nvGrpSpPr>
        <p:grpSpPr>
          <a:xfrm>
            <a:off x="2452054" y="1584832"/>
            <a:ext cx="4590000" cy="4590000"/>
            <a:chOff x="2445733" y="3851244"/>
            <a:chExt cx="1576306" cy="1561872"/>
          </a:xfrm>
        </p:grpSpPr>
        <p:pic>
          <p:nvPicPr>
            <p:cNvPr id="14" name="Picture 13" descr="A picture containing silhouette&#10;&#10;Description automatically generated">
              <a:extLst>
                <a:ext uri="{FF2B5EF4-FFF2-40B4-BE49-F238E27FC236}">
                  <a16:creationId xmlns:a16="http://schemas.microsoft.com/office/drawing/2014/main" id="{BFDB5ED6-3FBC-01BA-83BF-C4EBB1631C04}"/>
                </a:ext>
              </a:extLst>
            </p:cNvPr>
            <p:cNvPicPr>
              <a:picLocks noChangeAspect="1"/>
            </p:cNvPicPr>
            <p:nvPr/>
          </p:nvPicPr>
          <p:blipFill>
            <a:blip r:embed="rId8"/>
            <a:stretch>
              <a:fillRect/>
            </a:stretch>
          </p:blipFill>
          <p:spPr>
            <a:xfrm>
              <a:off x="2460167" y="3851244"/>
              <a:ext cx="1561872" cy="1561872"/>
            </a:xfrm>
            <a:prstGeom prst="rect">
              <a:avLst/>
            </a:prstGeom>
          </p:spPr>
        </p:pic>
        <p:sp>
          <p:nvSpPr>
            <p:cNvPr id="25" name="TextBox 24">
              <a:extLst>
                <a:ext uri="{FF2B5EF4-FFF2-40B4-BE49-F238E27FC236}">
                  <a16:creationId xmlns:a16="http://schemas.microsoft.com/office/drawing/2014/main" id="{1F67D761-4B0D-0D76-1A87-468AA3E82028}"/>
                </a:ext>
              </a:extLst>
            </p:cNvPr>
            <p:cNvSpPr txBox="1"/>
            <p:nvPr/>
          </p:nvSpPr>
          <p:spPr>
            <a:xfrm>
              <a:off x="2445733" y="3851244"/>
              <a:ext cx="269569" cy="104080"/>
            </a:xfrm>
            <a:prstGeom prst="rect">
              <a:avLst/>
            </a:prstGeom>
            <a:noFill/>
          </p:spPr>
          <p:txBody>
            <a:bodyPr wrap="none" rtlCol="0">
              <a:spAutoFit/>
            </a:bodyPr>
            <a:lstStyle/>
            <a:p>
              <a:r>
                <a:rPr lang="en-DE" sz="1400" dirty="0">
                  <a:solidFill>
                    <a:schemeClr val="bg2"/>
                  </a:solidFill>
                </a:rPr>
                <a:t>5.Dilate</a:t>
              </a:r>
            </a:p>
          </p:txBody>
        </p:sp>
      </p:grpSp>
      <p:grpSp>
        <p:nvGrpSpPr>
          <p:cNvPr id="33" name="Group 32">
            <a:extLst>
              <a:ext uri="{FF2B5EF4-FFF2-40B4-BE49-F238E27FC236}">
                <a16:creationId xmlns:a16="http://schemas.microsoft.com/office/drawing/2014/main" id="{D4A8D90F-DBE4-FACC-0BA7-62E1FC4EC224}"/>
              </a:ext>
            </a:extLst>
          </p:cNvPr>
          <p:cNvGrpSpPr/>
          <p:nvPr/>
        </p:nvGrpSpPr>
        <p:grpSpPr>
          <a:xfrm>
            <a:off x="2452054" y="1584832"/>
            <a:ext cx="4590000" cy="4590001"/>
            <a:chOff x="4094601" y="3851244"/>
            <a:chExt cx="1546919" cy="1552185"/>
          </a:xfrm>
        </p:grpSpPr>
        <p:pic>
          <p:nvPicPr>
            <p:cNvPr id="19" name="Picture 18" descr="A picture containing plant, silhouette&#10;&#10;Description automatically generated">
              <a:extLst>
                <a:ext uri="{FF2B5EF4-FFF2-40B4-BE49-F238E27FC236}">
                  <a16:creationId xmlns:a16="http://schemas.microsoft.com/office/drawing/2014/main" id="{AAF3E402-76E2-3DF9-5F86-64F54728A100}"/>
                </a:ext>
              </a:extLst>
            </p:cNvPr>
            <p:cNvPicPr>
              <a:picLocks/>
            </p:cNvPicPr>
            <p:nvPr/>
          </p:nvPicPr>
          <p:blipFill>
            <a:blip r:embed="rId9"/>
            <a:stretch>
              <a:fillRect/>
            </a:stretch>
          </p:blipFill>
          <p:spPr>
            <a:xfrm>
              <a:off x="4094601" y="3851244"/>
              <a:ext cx="1546919" cy="1552185"/>
            </a:xfrm>
            <a:prstGeom prst="rect">
              <a:avLst/>
            </a:prstGeom>
          </p:spPr>
        </p:pic>
        <p:sp>
          <p:nvSpPr>
            <p:cNvPr id="26" name="TextBox 25">
              <a:extLst>
                <a:ext uri="{FF2B5EF4-FFF2-40B4-BE49-F238E27FC236}">
                  <a16:creationId xmlns:a16="http://schemas.microsoft.com/office/drawing/2014/main" id="{95E30AB4-AEC0-4DE2-B06D-5CFD35BE19CD}"/>
                </a:ext>
              </a:extLst>
            </p:cNvPr>
            <p:cNvSpPr txBox="1"/>
            <p:nvPr/>
          </p:nvSpPr>
          <p:spPr>
            <a:xfrm>
              <a:off x="4097006" y="3851244"/>
              <a:ext cx="401963" cy="104080"/>
            </a:xfrm>
            <a:prstGeom prst="rect">
              <a:avLst/>
            </a:prstGeom>
            <a:noFill/>
          </p:spPr>
          <p:txBody>
            <a:bodyPr wrap="none" rtlCol="0">
              <a:spAutoFit/>
            </a:bodyPr>
            <a:lstStyle/>
            <a:p>
              <a:r>
                <a:rPr lang="en-DE" sz="1400" dirty="0">
                  <a:solidFill>
                    <a:schemeClr val="bg2"/>
                  </a:solidFill>
                </a:rPr>
                <a:t>6.Watershed</a:t>
              </a:r>
            </a:p>
          </p:txBody>
        </p:sp>
      </p:grpSp>
      <p:grpSp>
        <p:nvGrpSpPr>
          <p:cNvPr id="41" name="Group 40">
            <a:extLst>
              <a:ext uri="{FF2B5EF4-FFF2-40B4-BE49-F238E27FC236}">
                <a16:creationId xmlns:a16="http://schemas.microsoft.com/office/drawing/2014/main" id="{F7C2658E-C8D3-4C2D-00CD-769DFCFB3A92}"/>
              </a:ext>
            </a:extLst>
          </p:cNvPr>
          <p:cNvGrpSpPr/>
          <p:nvPr/>
        </p:nvGrpSpPr>
        <p:grpSpPr>
          <a:xfrm>
            <a:off x="2451328" y="1262267"/>
            <a:ext cx="4586388" cy="4913852"/>
            <a:chOff x="814961" y="2215265"/>
            <a:chExt cx="1641650" cy="1758862"/>
          </a:xfrm>
        </p:grpSpPr>
        <p:pic>
          <p:nvPicPr>
            <p:cNvPr id="42" name="Picture 41" descr="A picture containing night sky&#10;&#10;Description automatically generated">
              <a:extLst>
                <a:ext uri="{FF2B5EF4-FFF2-40B4-BE49-F238E27FC236}">
                  <a16:creationId xmlns:a16="http://schemas.microsoft.com/office/drawing/2014/main" id="{8A2B5115-0654-59A8-C64D-BCD03503F85A}"/>
                </a:ext>
              </a:extLst>
            </p:cNvPr>
            <p:cNvPicPr>
              <a:picLocks noChangeAspect="1"/>
            </p:cNvPicPr>
            <p:nvPr/>
          </p:nvPicPr>
          <p:blipFill>
            <a:blip r:embed="rId3">
              <a:alphaModFix/>
            </a:blip>
            <a:stretch>
              <a:fillRect/>
            </a:stretch>
          </p:blipFill>
          <p:spPr>
            <a:xfrm>
              <a:off x="814961" y="2332477"/>
              <a:ext cx="1641650" cy="1641650"/>
            </a:xfrm>
            <a:prstGeom prst="rect">
              <a:avLst/>
            </a:prstGeom>
          </p:spPr>
        </p:pic>
        <p:sp>
          <p:nvSpPr>
            <p:cNvPr id="43" name="TextBox 42">
              <a:extLst>
                <a:ext uri="{FF2B5EF4-FFF2-40B4-BE49-F238E27FC236}">
                  <a16:creationId xmlns:a16="http://schemas.microsoft.com/office/drawing/2014/main" id="{162D04E1-CDC3-E903-6AF2-089BECDAC3E1}"/>
                </a:ext>
              </a:extLst>
            </p:cNvPr>
            <p:cNvSpPr txBox="1"/>
            <p:nvPr/>
          </p:nvSpPr>
          <p:spPr>
            <a:xfrm>
              <a:off x="816170" y="2215265"/>
              <a:ext cx="66123" cy="110166"/>
            </a:xfrm>
            <a:prstGeom prst="rect">
              <a:avLst/>
            </a:prstGeom>
            <a:noFill/>
          </p:spPr>
          <p:txBody>
            <a:bodyPr wrap="none" rtlCol="0">
              <a:spAutoFit/>
            </a:bodyPr>
            <a:lstStyle/>
            <a:p>
              <a:endParaRPr lang="en-DE" sz="1400" dirty="0">
                <a:solidFill>
                  <a:schemeClr val="bg2"/>
                </a:solidFill>
              </a:endParaRPr>
            </a:p>
          </p:txBody>
        </p:sp>
      </p:grpSp>
      <p:grpSp>
        <p:nvGrpSpPr>
          <p:cNvPr id="32" name="Group 31">
            <a:extLst>
              <a:ext uri="{FF2B5EF4-FFF2-40B4-BE49-F238E27FC236}">
                <a16:creationId xmlns:a16="http://schemas.microsoft.com/office/drawing/2014/main" id="{D8313619-36BC-0C2D-0A67-F1329B80FBFC}"/>
              </a:ext>
            </a:extLst>
          </p:cNvPr>
          <p:cNvGrpSpPr/>
          <p:nvPr/>
        </p:nvGrpSpPr>
        <p:grpSpPr>
          <a:xfrm>
            <a:off x="2452054" y="1584832"/>
            <a:ext cx="4590000" cy="4590000"/>
            <a:chOff x="5731440" y="3851244"/>
            <a:chExt cx="1641650" cy="1641650"/>
          </a:xfrm>
        </p:grpSpPr>
        <p:pic>
          <p:nvPicPr>
            <p:cNvPr id="13" name="Picture 12" descr="Background pattern&#10;&#10;Description automatically generated">
              <a:extLst>
                <a:ext uri="{FF2B5EF4-FFF2-40B4-BE49-F238E27FC236}">
                  <a16:creationId xmlns:a16="http://schemas.microsoft.com/office/drawing/2014/main" id="{D9458FF9-8416-3881-1FA6-DC20D08B56F8}"/>
                </a:ext>
              </a:extLst>
            </p:cNvPr>
            <p:cNvPicPr>
              <a:picLocks noChangeAspect="1"/>
            </p:cNvPicPr>
            <p:nvPr/>
          </p:nvPicPr>
          <p:blipFill>
            <a:blip r:embed="rId10">
              <a:alphaModFix amt="20000"/>
            </a:blip>
            <a:stretch>
              <a:fillRect/>
            </a:stretch>
          </p:blipFill>
          <p:spPr>
            <a:xfrm>
              <a:off x="5731440" y="3851244"/>
              <a:ext cx="1641650" cy="1641650"/>
            </a:xfrm>
            <a:prstGeom prst="rect">
              <a:avLst/>
            </a:prstGeom>
          </p:spPr>
        </p:pic>
        <p:sp>
          <p:nvSpPr>
            <p:cNvPr id="27" name="TextBox 26">
              <a:extLst>
                <a:ext uri="{FF2B5EF4-FFF2-40B4-BE49-F238E27FC236}">
                  <a16:creationId xmlns:a16="http://schemas.microsoft.com/office/drawing/2014/main" id="{EE1B175B-8773-1515-A45F-1582D04221A8}"/>
                </a:ext>
              </a:extLst>
            </p:cNvPr>
            <p:cNvSpPr txBox="1"/>
            <p:nvPr/>
          </p:nvSpPr>
          <p:spPr>
            <a:xfrm>
              <a:off x="5738656" y="3851244"/>
              <a:ext cx="260085" cy="103817"/>
            </a:xfrm>
            <a:prstGeom prst="rect">
              <a:avLst/>
            </a:prstGeom>
            <a:noFill/>
          </p:spPr>
          <p:txBody>
            <a:bodyPr wrap="none" rtlCol="0">
              <a:spAutoFit/>
            </a:bodyPr>
            <a:lstStyle/>
            <a:p>
              <a:r>
                <a:rPr lang="en-DE" sz="1400" dirty="0">
                  <a:solidFill>
                    <a:schemeClr val="bg2"/>
                  </a:solidFill>
                </a:rPr>
                <a:t>7.Label</a:t>
              </a:r>
            </a:p>
          </p:txBody>
        </p:sp>
      </p:grpSp>
    </p:spTree>
    <p:extLst>
      <p:ext uri="{BB962C8B-B14F-4D97-AF65-F5344CB8AC3E}">
        <p14:creationId xmlns:p14="http://schemas.microsoft.com/office/powerpoint/2010/main" val="413473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05FD1-9387-E9C9-4426-F0DA67B8D88A}"/>
              </a:ext>
            </a:extLst>
          </p:cNvPr>
          <p:cNvSpPr>
            <a:spLocks noGrp="1"/>
          </p:cNvSpPr>
          <p:nvPr>
            <p:ph type="dt" sz="half" idx="10"/>
          </p:nvPr>
        </p:nvSpPr>
        <p:spPr/>
        <p:txBody>
          <a:bodyPr/>
          <a:lstStyle/>
          <a:p>
            <a:fld id="{1DD19F71-E4FD-274F-8FC0-237D3DC00F9F}" type="datetime4">
              <a:rPr lang="de-DE" smtClean="0"/>
              <a:t>21. September 2022</a:t>
            </a:fld>
            <a:endParaRPr lang="de-DE" dirty="0"/>
          </a:p>
        </p:txBody>
      </p:sp>
      <p:sp>
        <p:nvSpPr>
          <p:cNvPr id="3" name="Footer Placeholder 2">
            <a:extLst>
              <a:ext uri="{FF2B5EF4-FFF2-40B4-BE49-F238E27FC236}">
                <a16:creationId xmlns:a16="http://schemas.microsoft.com/office/drawing/2014/main" id="{14167793-AC9D-F067-8AB2-850C88BEA2D8}"/>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4" name="Slide Number Placeholder 3">
            <a:extLst>
              <a:ext uri="{FF2B5EF4-FFF2-40B4-BE49-F238E27FC236}">
                <a16:creationId xmlns:a16="http://schemas.microsoft.com/office/drawing/2014/main" id="{5B1D0522-4DC7-DDEF-5CBF-57D9413ECC77}"/>
              </a:ext>
            </a:extLst>
          </p:cNvPr>
          <p:cNvSpPr>
            <a:spLocks noGrp="1"/>
          </p:cNvSpPr>
          <p:nvPr>
            <p:ph type="sldNum" sz="quarter" idx="12"/>
          </p:nvPr>
        </p:nvSpPr>
        <p:spPr/>
        <p:txBody>
          <a:bodyPr/>
          <a:lstStyle/>
          <a:p>
            <a:fld id="{D949F9DF-37BD-4CD6-BF49-65BA579E1D7A}" type="slidenum">
              <a:rPr lang="de-DE" smtClean="0"/>
              <a:pPr/>
              <a:t>7</a:t>
            </a:fld>
            <a:endParaRPr lang="de-DE"/>
          </a:p>
        </p:txBody>
      </p:sp>
      <p:sp>
        <p:nvSpPr>
          <p:cNvPr id="6" name="Title 5">
            <a:extLst>
              <a:ext uri="{FF2B5EF4-FFF2-40B4-BE49-F238E27FC236}">
                <a16:creationId xmlns:a16="http://schemas.microsoft.com/office/drawing/2014/main" id="{3F238FE3-C17F-F8DB-DC6C-A16C865F2115}"/>
              </a:ext>
            </a:extLst>
          </p:cNvPr>
          <p:cNvSpPr>
            <a:spLocks noGrp="1"/>
          </p:cNvSpPr>
          <p:nvPr>
            <p:ph type="title"/>
          </p:nvPr>
        </p:nvSpPr>
        <p:spPr/>
        <p:txBody>
          <a:bodyPr/>
          <a:lstStyle/>
          <a:p>
            <a:r>
              <a:rPr lang="en-DE" dirty="0"/>
              <a:t>Image analysis</a:t>
            </a:r>
          </a:p>
        </p:txBody>
      </p:sp>
      <p:sp>
        <p:nvSpPr>
          <p:cNvPr id="8" name="Text Placeholder 7">
            <a:extLst>
              <a:ext uri="{FF2B5EF4-FFF2-40B4-BE49-F238E27FC236}">
                <a16:creationId xmlns:a16="http://schemas.microsoft.com/office/drawing/2014/main" id="{149BA575-37D7-B8DB-E697-8D78A3E3B652}"/>
              </a:ext>
            </a:extLst>
          </p:cNvPr>
          <p:cNvSpPr>
            <a:spLocks noGrp="1"/>
          </p:cNvSpPr>
          <p:nvPr>
            <p:ph type="body" sz="quarter" idx="37"/>
          </p:nvPr>
        </p:nvSpPr>
        <p:spPr/>
        <p:txBody>
          <a:bodyPr/>
          <a:lstStyle/>
          <a:p>
            <a:r>
              <a:rPr lang="en-DE" dirty="0"/>
              <a:t>Why classical algorithms are not compatible with experimental data</a:t>
            </a:r>
          </a:p>
        </p:txBody>
      </p:sp>
      <p:pic>
        <p:nvPicPr>
          <p:cNvPr id="9" name="Picture Placeholder 8" descr="A picture containing night sky&#10;&#10;Description automatically generated">
            <a:extLst>
              <a:ext uri="{FF2B5EF4-FFF2-40B4-BE49-F238E27FC236}">
                <a16:creationId xmlns:a16="http://schemas.microsoft.com/office/drawing/2014/main" id="{D1FC9849-BD03-F667-F9A3-24B703648CD1}"/>
              </a:ext>
            </a:extLst>
          </p:cNvPr>
          <p:cNvPicPr>
            <a:picLocks noGrp="1" noChangeAspect="1"/>
          </p:cNvPicPr>
          <p:nvPr>
            <p:ph type="pic" sz="quarter" idx="25"/>
          </p:nvPr>
        </p:nvPicPr>
        <p:blipFill>
          <a:blip r:embed="rId3"/>
          <a:srcRect t="8227" b="8227"/>
          <a:stretch>
            <a:fillRect/>
          </a:stretch>
        </p:blipFill>
        <p:spPr>
          <a:xfrm>
            <a:off x="6203950" y="1501228"/>
            <a:ext cx="5469732" cy="4569619"/>
          </a:xfrm>
          <a:prstGeom prst="rect">
            <a:avLst/>
          </a:prstGeom>
        </p:spPr>
      </p:pic>
      <p:sp>
        <p:nvSpPr>
          <p:cNvPr id="11" name="Text Placeholder 10">
            <a:extLst>
              <a:ext uri="{FF2B5EF4-FFF2-40B4-BE49-F238E27FC236}">
                <a16:creationId xmlns:a16="http://schemas.microsoft.com/office/drawing/2014/main" id="{11000D9F-F754-938F-3476-C5784CFAEE56}"/>
              </a:ext>
            </a:extLst>
          </p:cNvPr>
          <p:cNvSpPr txBox="1">
            <a:spLocks noGrp="1"/>
          </p:cNvSpPr>
          <p:nvPr>
            <p:ph type="body" sz="quarter" idx="13"/>
          </p:nvPr>
        </p:nvSpPr>
        <p:spPr>
          <a:xfrm>
            <a:off x="518318" y="1631156"/>
            <a:ext cx="4818307" cy="3222934"/>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Why </a:t>
            </a:r>
            <a:r>
              <a:rPr lang="en-DE" dirty="0">
                <a:solidFill>
                  <a:prstClr val="black"/>
                </a:solidFill>
                <a:latin typeface="Arial"/>
              </a:rPr>
              <a:t>does it </a:t>
            </a:r>
            <a:r>
              <a:rPr lang="en-DE" sz="1600" dirty="0">
                <a:solidFill>
                  <a:prstClr val="black"/>
                </a:solidFill>
                <a:latin typeface="Arial"/>
              </a:rPr>
              <a:t>not work?</a:t>
            </a:r>
          </a:p>
          <a:p>
            <a:pPr marL="342900" indent="-342900">
              <a:buFont typeface="+mj-lt"/>
              <a:buAutoNum type="arabicPeriod"/>
            </a:pPr>
            <a:r>
              <a:rPr lang="en-DE" dirty="0">
                <a:solidFill>
                  <a:prstClr val="black"/>
                </a:solidFill>
                <a:latin typeface="Arial"/>
              </a:rPr>
              <a:t>Images are volumetric</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Illumination inhomogene</a:t>
            </a:r>
            <a:r>
              <a:rPr lang="en-DE" sz="1600" dirty="0">
                <a:solidFill>
                  <a:prstClr val="black"/>
                </a:solidFill>
                <a:latin typeface="Arial"/>
              </a:rPr>
              <a:t>ties</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Signal to noise (autofluorescence)</a:t>
            </a:r>
            <a:endParaRPr lang="en-DE" sz="1600" dirty="0">
              <a:solidFill>
                <a:prstClr val="black"/>
              </a:solidFill>
              <a:latin typeface="Arial"/>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Acquisition artifacts (PSF, scattering, attenuation)</a:t>
            </a:r>
            <a:endParaRPr kumimoji="0" lang="en-DE" b="0" i="0" u="none" strike="noStrike" kern="1200" cap="none" spc="0" normalizeH="0" baseline="0" noProof="0" dirty="0">
              <a:ln>
                <a:noFill/>
              </a:ln>
              <a:solidFill>
                <a:prstClr val="black"/>
              </a:solidFill>
              <a:effectLst/>
              <a:uLnTx/>
              <a:uFillTx/>
              <a:latin typeface="Arial"/>
              <a:ea typeface="+mn-ea"/>
              <a:cs typeface="+mn-cs"/>
            </a:endParaRP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lang="en-DE" sz="1600" dirty="0">
                <a:solidFill>
                  <a:prstClr val="black"/>
                </a:solidFill>
                <a:latin typeface="Arial"/>
              </a:rPr>
              <a:t>High cell density</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b="0" i="0" u="none" strike="noStrike" kern="1200" cap="none" spc="0" normalizeH="0" baseline="0" noProof="0" dirty="0">
                <a:ln>
                  <a:noFill/>
                </a:ln>
                <a:solidFill>
                  <a:prstClr val="black"/>
                </a:solidFill>
                <a:effectLst/>
                <a:uLnTx/>
                <a:uFillTx/>
                <a:latin typeface="Arial"/>
                <a:ea typeface="+mn-ea"/>
                <a:cs typeface="+mn-cs"/>
              </a:rPr>
              <a:t>High image variation</a:t>
            </a:r>
          </a:p>
          <a:p>
            <a:pPr marL="342900" marR="0" indent="-342900" algn="l" defTabSz="914400" rtl="0" eaLnBrk="1" fontAlgn="auto" latinLnBrk="0" hangingPunct="1">
              <a:lnSpc>
                <a:spcPct val="110000"/>
              </a:lnSpc>
              <a:spcBef>
                <a:spcPts val="0"/>
              </a:spcBef>
              <a:spcAft>
                <a:spcPts val="1200"/>
              </a:spcAft>
              <a:buClrTx/>
              <a:buSzTx/>
              <a:buFont typeface="+mj-lt"/>
              <a:buAutoNum type="arabicPeriod"/>
              <a:tabLst/>
            </a:pPr>
            <a:r>
              <a:rPr kumimoji="0" lang="en-DE" b="0" i="0" u="none" strike="noStrike" kern="1200" cap="none" spc="0" normalizeH="0" baseline="0" noProof="0" dirty="0">
                <a:ln>
                  <a:noFill/>
                </a:ln>
                <a:solidFill>
                  <a:prstClr val="black"/>
                </a:solidFill>
                <a:effectLst/>
                <a:uLnTx/>
                <a:uFillTx/>
                <a:latin typeface="Arial"/>
                <a:ea typeface="+mn-ea"/>
                <a:cs typeface="+mn-cs"/>
              </a:rPr>
              <a:t>FAD</a:t>
            </a:r>
            <a:r>
              <a:rPr lang="en-DE" dirty="0">
                <a:solidFill>
                  <a:prstClr val="black"/>
                </a:solidFill>
                <a:latin typeface="Arial"/>
              </a:rPr>
              <a:t> fluorescence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TextBox 4">
            <a:extLst>
              <a:ext uri="{FF2B5EF4-FFF2-40B4-BE49-F238E27FC236}">
                <a16:creationId xmlns:a16="http://schemas.microsoft.com/office/drawing/2014/main" id="{7F8D2A5F-7A71-54FE-B812-BEC812003A11}"/>
              </a:ext>
            </a:extLst>
          </p:cNvPr>
          <p:cNvSpPr txBox="1"/>
          <p:nvPr/>
        </p:nvSpPr>
        <p:spPr>
          <a:xfrm>
            <a:off x="7206899" y="6134170"/>
            <a:ext cx="3463833" cy="218586"/>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400" b="0" i="0" u="none" strike="noStrike" kern="1200" cap="none" spc="0" normalizeH="0" baseline="0" noProof="0" dirty="0">
                <a:ln>
                  <a:noFill/>
                </a:ln>
                <a:solidFill>
                  <a:prstClr val="black"/>
                </a:solidFill>
                <a:effectLst/>
                <a:uLnTx/>
                <a:uFillTx/>
                <a:latin typeface="Arial"/>
                <a:ea typeface="+mn-ea"/>
                <a:cs typeface="+mn-cs"/>
              </a:rPr>
              <a:t>Real image of </a:t>
            </a:r>
            <a:r>
              <a:rPr lang="en-DE" sz="1400" dirty="0">
                <a:solidFill>
                  <a:prstClr val="black"/>
                </a:solidFill>
                <a:latin typeface="Arial"/>
              </a:rPr>
              <a:t>immune cells in FAD channel</a:t>
            </a:r>
            <a:endParaRPr kumimoji="0" lang="en-DE"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831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1EFF-BA67-D166-4CD9-A01597949660}"/>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en-DE" dirty="0"/>
          </a:p>
        </p:txBody>
      </p:sp>
      <p:sp>
        <p:nvSpPr>
          <p:cNvPr id="3" name="Date Placeholder 2">
            <a:extLst>
              <a:ext uri="{FF2B5EF4-FFF2-40B4-BE49-F238E27FC236}">
                <a16:creationId xmlns:a16="http://schemas.microsoft.com/office/drawing/2014/main" id="{6BA2FED7-97B8-7652-B5CC-1F67072E13E6}"/>
              </a:ext>
            </a:extLst>
          </p:cNvPr>
          <p:cNvSpPr>
            <a:spLocks noGrp="1"/>
          </p:cNvSpPr>
          <p:nvPr>
            <p:ph type="dt" sz="half" idx="10"/>
          </p:nvPr>
        </p:nvSpPr>
        <p:spPr/>
        <p:txBody>
          <a:bodyPr/>
          <a:lstStyle/>
          <a:p>
            <a:fld id="{4A35E7B6-EEAE-C144-8BB0-F59E11BEE9FB}" type="datetime4">
              <a:rPr lang="de-DE" smtClean="0"/>
              <a:t>21. September 2022</a:t>
            </a:fld>
            <a:endParaRPr lang="de-DE" dirty="0"/>
          </a:p>
        </p:txBody>
      </p:sp>
      <p:sp>
        <p:nvSpPr>
          <p:cNvPr id="4" name="Footer Placeholder 3">
            <a:extLst>
              <a:ext uri="{FF2B5EF4-FFF2-40B4-BE49-F238E27FC236}">
                <a16:creationId xmlns:a16="http://schemas.microsoft.com/office/drawing/2014/main" id="{55445653-E884-D13A-BED4-D4541D9A4EBB}"/>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5" name="Slide Number Placeholder 4">
            <a:extLst>
              <a:ext uri="{FF2B5EF4-FFF2-40B4-BE49-F238E27FC236}">
                <a16:creationId xmlns:a16="http://schemas.microsoft.com/office/drawing/2014/main" id="{F40BA751-65F5-6EA3-E378-13638649CCA3}"/>
              </a:ext>
            </a:extLst>
          </p:cNvPr>
          <p:cNvSpPr>
            <a:spLocks noGrp="1"/>
          </p:cNvSpPr>
          <p:nvPr>
            <p:ph type="sldNum" sz="quarter" idx="12"/>
          </p:nvPr>
        </p:nvSpPr>
        <p:spPr/>
        <p:txBody>
          <a:bodyPr/>
          <a:lstStyle/>
          <a:p>
            <a:fld id="{D949F9DF-37BD-4CD6-BF49-65BA579E1D7A}" type="slidenum">
              <a:rPr lang="de-DE" smtClean="0"/>
              <a:pPr/>
              <a:t>8</a:t>
            </a:fld>
            <a:endParaRPr lang="de-DE"/>
          </a:p>
        </p:txBody>
      </p:sp>
      <p:sp>
        <p:nvSpPr>
          <p:cNvPr id="6" name="Text Placeholder 5">
            <a:extLst>
              <a:ext uri="{FF2B5EF4-FFF2-40B4-BE49-F238E27FC236}">
                <a16:creationId xmlns:a16="http://schemas.microsoft.com/office/drawing/2014/main" id="{CDB888F8-66E9-642D-D40C-7C6C8D06E1E5}"/>
              </a:ext>
            </a:extLst>
          </p:cNvPr>
          <p:cNvSpPr>
            <a:spLocks noGrp="1"/>
          </p:cNvSpPr>
          <p:nvPr>
            <p:ph type="body" sz="quarter" idx="37"/>
          </p:nvPr>
        </p:nvSpPr>
        <p:spPr/>
        <p:txBody>
          <a:bodyPr/>
          <a:lstStyle/>
          <a:p>
            <a:r>
              <a:rPr lang="en-DE" dirty="0"/>
              <a:t>What is Machine Learning?</a:t>
            </a:r>
          </a:p>
        </p:txBody>
      </p:sp>
      <p:grpSp>
        <p:nvGrpSpPr>
          <p:cNvPr id="10" name="Group 9">
            <a:extLst>
              <a:ext uri="{FF2B5EF4-FFF2-40B4-BE49-F238E27FC236}">
                <a16:creationId xmlns:a16="http://schemas.microsoft.com/office/drawing/2014/main" id="{FB343044-8F7D-757F-7E3B-04B080E21D9A}"/>
              </a:ext>
            </a:extLst>
          </p:cNvPr>
          <p:cNvGrpSpPr/>
          <p:nvPr/>
        </p:nvGrpSpPr>
        <p:grpSpPr>
          <a:xfrm>
            <a:off x="850524" y="2136857"/>
            <a:ext cx="8301640" cy="3414855"/>
            <a:chOff x="1879224" y="2512416"/>
            <a:chExt cx="6726649" cy="2827366"/>
          </a:xfrm>
        </p:grpSpPr>
        <p:sp>
          <p:nvSpPr>
            <p:cNvPr id="37" name="Rectangle 36">
              <a:extLst>
                <a:ext uri="{FF2B5EF4-FFF2-40B4-BE49-F238E27FC236}">
                  <a16:creationId xmlns:a16="http://schemas.microsoft.com/office/drawing/2014/main" id="{A0F49D0B-50CE-3099-9B64-131F3A5E8AA2}"/>
                </a:ext>
              </a:extLst>
            </p:cNvPr>
            <p:cNvSpPr/>
            <p:nvPr/>
          </p:nvSpPr>
          <p:spPr>
            <a:xfrm>
              <a:off x="3627187" y="2851763"/>
              <a:ext cx="1446028" cy="24880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CA1C0199-0AD4-103B-8D32-567709339251}"/>
                </a:ext>
              </a:extLst>
            </p:cNvPr>
            <p:cNvSpPr/>
            <p:nvPr/>
          </p:nvSpPr>
          <p:spPr>
            <a:xfrm>
              <a:off x="7159845" y="2819268"/>
              <a:ext cx="1446028" cy="2488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grpSp>
          <p:nvGrpSpPr>
            <p:cNvPr id="26" name="Group 25">
              <a:extLst>
                <a:ext uri="{FF2B5EF4-FFF2-40B4-BE49-F238E27FC236}">
                  <a16:creationId xmlns:a16="http://schemas.microsoft.com/office/drawing/2014/main" id="{159A4EB2-9430-C359-1769-7105D011DD31}"/>
                </a:ext>
              </a:extLst>
            </p:cNvPr>
            <p:cNvGrpSpPr/>
            <p:nvPr/>
          </p:nvGrpSpPr>
          <p:grpSpPr>
            <a:xfrm>
              <a:off x="1879224" y="2512416"/>
              <a:ext cx="6403236" cy="2547243"/>
              <a:chOff x="-817599" y="2235597"/>
              <a:chExt cx="6403236" cy="2547243"/>
            </a:xfrm>
          </p:grpSpPr>
          <p:sp>
            <p:nvSpPr>
              <p:cNvPr id="7" name="Rectangle 6">
                <a:extLst>
                  <a:ext uri="{FF2B5EF4-FFF2-40B4-BE49-F238E27FC236}">
                    <a16:creationId xmlns:a16="http://schemas.microsoft.com/office/drawing/2014/main" id="{BF71B592-0C47-77D0-C13C-60EC830556E1}"/>
                  </a:ext>
                </a:extLst>
              </p:cNvPr>
              <p:cNvSpPr/>
              <p:nvPr/>
            </p:nvSpPr>
            <p:spPr>
              <a:xfrm>
                <a:off x="1254657" y="2789235"/>
                <a:ext cx="797442" cy="797442"/>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Data</a:t>
                </a:r>
              </a:p>
            </p:txBody>
          </p:sp>
          <p:sp>
            <p:nvSpPr>
              <p:cNvPr id="8" name="Trapezium 7">
                <a:extLst>
                  <a:ext uri="{FF2B5EF4-FFF2-40B4-BE49-F238E27FC236}">
                    <a16:creationId xmlns:a16="http://schemas.microsoft.com/office/drawing/2014/main" id="{4ABAB618-3B0D-067D-A3D2-FD64A1F4B6B7}"/>
                  </a:ext>
                </a:extLst>
              </p:cNvPr>
              <p:cNvSpPr/>
              <p:nvPr/>
            </p:nvSpPr>
            <p:spPr>
              <a:xfrm>
                <a:off x="2660215" y="2789235"/>
                <a:ext cx="1477925" cy="797442"/>
              </a:xfrm>
              <a:prstGeom prst="trapezoid">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ML algorithm</a:t>
                </a:r>
              </a:p>
            </p:txBody>
          </p:sp>
          <p:sp>
            <p:nvSpPr>
              <p:cNvPr id="9" name="Rectangle 8">
                <a:extLst>
                  <a:ext uri="{FF2B5EF4-FFF2-40B4-BE49-F238E27FC236}">
                    <a16:creationId xmlns:a16="http://schemas.microsoft.com/office/drawing/2014/main" id="{A138819B-5248-4F88-8FD3-48816192A06F}"/>
                  </a:ext>
                </a:extLst>
              </p:cNvPr>
              <p:cNvSpPr/>
              <p:nvPr/>
            </p:nvSpPr>
            <p:spPr>
              <a:xfrm>
                <a:off x="4786437" y="2789235"/>
                <a:ext cx="799200" cy="797442"/>
              </a:xfrm>
              <a:prstGeom prst="rect">
                <a:avLst/>
              </a:prstGeom>
              <a:solidFill>
                <a:schemeClr val="accent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Output</a:t>
                </a:r>
              </a:p>
            </p:txBody>
          </p:sp>
          <p:cxnSp>
            <p:nvCxnSpPr>
              <p:cNvPr id="11" name="Straight Arrow Connector 10">
                <a:extLst>
                  <a:ext uri="{FF2B5EF4-FFF2-40B4-BE49-F238E27FC236}">
                    <a16:creationId xmlns:a16="http://schemas.microsoft.com/office/drawing/2014/main" id="{D40558A4-8706-FAAD-920A-72FAD7B1F345}"/>
                  </a:ext>
                </a:extLst>
              </p:cNvPr>
              <p:cNvCxnSpPr>
                <a:cxnSpLocks/>
                <a:stCxn id="7" idx="3"/>
                <a:endCxn id="8" idx="1"/>
              </p:cNvCxnSpPr>
              <p:nvPr/>
            </p:nvCxnSpPr>
            <p:spPr>
              <a:xfrm>
                <a:off x="2052099" y="3187956"/>
                <a:ext cx="70779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A8FD147-4926-33FC-4600-40CE6C798202}"/>
                  </a:ext>
                </a:extLst>
              </p:cNvPr>
              <p:cNvCxnSpPr>
                <a:cxnSpLocks/>
                <a:stCxn id="8" idx="3"/>
                <a:endCxn id="9" idx="1"/>
              </p:cNvCxnSpPr>
              <p:nvPr/>
            </p:nvCxnSpPr>
            <p:spPr>
              <a:xfrm>
                <a:off x="4038460" y="3187956"/>
                <a:ext cx="74797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09B18AE-0225-0F7C-89D2-E8E93CE6D289}"/>
                  </a:ext>
                </a:extLst>
              </p:cNvPr>
              <p:cNvSpPr/>
              <p:nvPr/>
            </p:nvSpPr>
            <p:spPr>
              <a:xfrm>
                <a:off x="1254657" y="3985398"/>
                <a:ext cx="797442" cy="797442"/>
              </a:xfrm>
              <a:prstGeom prst="rect">
                <a:avLst/>
              </a:prstGeom>
              <a:solidFill>
                <a:schemeClr val="accent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Data</a:t>
                </a:r>
              </a:p>
            </p:txBody>
          </p:sp>
          <p:sp>
            <p:nvSpPr>
              <p:cNvPr id="15" name="Trapezium 14">
                <a:extLst>
                  <a:ext uri="{FF2B5EF4-FFF2-40B4-BE49-F238E27FC236}">
                    <a16:creationId xmlns:a16="http://schemas.microsoft.com/office/drawing/2014/main" id="{82B26F6B-4E0D-3A2E-DEC6-0E3181BE2C88}"/>
                  </a:ext>
                </a:extLst>
              </p:cNvPr>
              <p:cNvSpPr/>
              <p:nvPr/>
            </p:nvSpPr>
            <p:spPr>
              <a:xfrm>
                <a:off x="2667015" y="3985398"/>
                <a:ext cx="1477925" cy="797442"/>
              </a:xfrm>
              <a:prstGeom prst="trapezoid">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ML algorithm</a:t>
                </a:r>
              </a:p>
            </p:txBody>
          </p:sp>
          <p:sp>
            <p:nvSpPr>
              <p:cNvPr id="16" name="Rectangle 15">
                <a:extLst>
                  <a:ext uri="{FF2B5EF4-FFF2-40B4-BE49-F238E27FC236}">
                    <a16:creationId xmlns:a16="http://schemas.microsoft.com/office/drawing/2014/main" id="{948C884B-8368-1A68-39EB-2AD2FC53DCB5}"/>
                  </a:ext>
                </a:extLst>
              </p:cNvPr>
              <p:cNvSpPr/>
              <p:nvPr/>
            </p:nvSpPr>
            <p:spPr>
              <a:xfrm>
                <a:off x="4786437" y="3985398"/>
                <a:ext cx="799200" cy="797442"/>
              </a:xfrm>
              <a:prstGeom prst="rect">
                <a:avLst/>
              </a:prstGeom>
              <a:solidFill>
                <a:schemeClr val="accent5"/>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100" b="0" i="0" u="none" strike="noStrike" kern="1200" cap="none" spc="0" normalizeH="0" baseline="0" noProof="0" dirty="0">
                    <a:ln>
                      <a:noFill/>
                    </a:ln>
                    <a:solidFill>
                      <a:schemeClr val="tx1"/>
                    </a:solidFill>
                    <a:effectLst/>
                    <a:uLnTx/>
                    <a:uFillTx/>
                    <a:latin typeface="Arial"/>
                    <a:ea typeface="+mn-ea"/>
                    <a:cs typeface="+mn-cs"/>
                  </a:rPr>
                  <a:t>Output</a:t>
                </a:r>
              </a:p>
            </p:txBody>
          </p:sp>
          <p:cxnSp>
            <p:nvCxnSpPr>
              <p:cNvPr id="17" name="Straight Arrow Connector 16">
                <a:extLst>
                  <a:ext uri="{FF2B5EF4-FFF2-40B4-BE49-F238E27FC236}">
                    <a16:creationId xmlns:a16="http://schemas.microsoft.com/office/drawing/2014/main" id="{D2204350-E873-81EC-4E1A-B20246756E10}"/>
                  </a:ext>
                </a:extLst>
              </p:cNvPr>
              <p:cNvCxnSpPr>
                <a:cxnSpLocks/>
                <a:stCxn id="14" idx="3"/>
                <a:endCxn id="15" idx="1"/>
              </p:cNvCxnSpPr>
              <p:nvPr/>
            </p:nvCxnSpPr>
            <p:spPr>
              <a:xfrm>
                <a:off x="2052099" y="4384119"/>
                <a:ext cx="71459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BE3E5-ABD5-B7FB-7A32-7AC005D36090}"/>
                  </a:ext>
                </a:extLst>
              </p:cNvPr>
              <p:cNvCxnSpPr>
                <a:cxnSpLocks/>
                <a:stCxn id="16" idx="1"/>
                <a:endCxn id="15" idx="3"/>
              </p:cNvCxnSpPr>
              <p:nvPr/>
            </p:nvCxnSpPr>
            <p:spPr>
              <a:xfrm flipH="1">
                <a:off x="4045260" y="4384119"/>
                <a:ext cx="741177"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7528A15-6FDA-5EDF-58EA-40B0E925907A}"/>
                  </a:ext>
                </a:extLst>
              </p:cNvPr>
              <p:cNvSpPr txBox="1"/>
              <p:nvPr/>
            </p:nvSpPr>
            <p:spPr>
              <a:xfrm>
                <a:off x="1243009" y="2235597"/>
                <a:ext cx="820738"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Question</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3" name="TextBox 22">
                <a:extLst>
                  <a:ext uri="{FF2B5EF4-FFF2-40B4-BE49-F238E27FC236}">
                    <a16:creationId xmlns:a16="http://schemas.microsoft.com/office/drawing/2014/main" id="{A9290C2D-7768-FFB6-112C-6A9D72CCAA8D}"/>
                  </a:ext>
                </a:extLst>
              </p:cNvPr>
              <p:cNvSpPr txBox="1"/>
              <p:nvPr/>
            </p:nvSpPr>
            <p:spPr>
              <a:xfrm>
                <a:off x="4844597" y="2235597"/>
                <a:ext cx="682879"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Answer</a:t>
                </a:r>
              </a:p>
            </p:txBody>
          </p:sp>
          <p:sp>
            <p:nvSpPr>
              <p:cNvPr id="24" name="TextBox 23">
                <a:extLst>
                  <a:ext uri="{FF2B5EF4-FFF2-40B4-BE49-F238E27FC236}">
                    <a16:creationId xmlns:a16="http://schemas.microsoft.com/office/drawing/2014/main" id="{9FDC8BD6-77A1-0FC3-9492-DCC0ED91ACC7}"/>
                  </a:ext>
                </a:extLst>
              </p:cNvPr>
              <p:cNvSpPr txBox="1"/>
              <p:nvPr/>
            </p:nvSpPr>
            <p:spPr>
              <a:xfrm>
                <a:off x="-817599" y="3063050"/>
                <a:ext cx="1673535"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DE" sz="1600" dirty="0">
                    <a:solidFill>
                      <a:prstClr val="black"/>
                    </a:solidFill>
                    <a:latin typeface="Arial"/>
                  </a:rPr>
                  <a:t>Exploitation phase</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TextBox 24">
                <a:extLst>
                  <a:ext uri="{FF2B5EF4-FFF2-40B4-BE49-F238E27FC236}">
                    <a16:creationId xmlns:a16="http://schemas.microsoft.com/office/drawing/2014/main" id="{81EE62ED-CE96-577C-5E9F-83F919BD8360}"/>
                  </a:ext>
                </a:extLst>
              </p:cNvPr>
              <p:cNvSpPr txBox="1"/>
              <p:nvPr/>
            </p:nvSpPr>
            <p:spPr>
              <a:xfrm>
                <a:off x="-490971" y="4259213"/>
                <a:ext cx="1346907"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Training phase</a:t>
                </a:r>
              </a:p>
            </p:txBody>
          </p:sp>
        </p:grpSp>
      </p:grpSp>
      <p:sp>
        <p:nvSpPr>
          <p:cNvPr id="19" name="TextBox 18">
            <a:extLst>
              <a:ext uri="{FF2B5EF4-FFF2-40B4-BE49-F238E27FC236}">
                <a16:creationId xmlns:a16="http://schemas.microsoft.com/office/drawing/2014/main" id="{26EB73BC-AEC4-446A-ACA0-880634D2EDD7}"/>
              </a:ext>
            </a:extLst>
          </p:cNvPr>
          <p:cNvSpPr txBox="1"/>
          <p:nvPr/>
        </p:nvSpPr>
        <p:spPr>
          <a:xfrm>
            <a:off x="5621813" y="2136857"/>
            <a:ext cx="865622"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600" dirty="0">
                <a:solidFill>
                  <a:prstClr val="black"/>
                </a:solidFill>
                <a:latin typeface="Arial"/>
              </a:rPr>
              <a:t>Algorithm</a:t>
            </a:r>
            <a:endParaRPr kumimoji="0" lang="en-DE"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TextBox 19">
            <a:extLst>
              <a:ext uri="{FF2B5EF4-FFF2-40B4-BE49-F238E27FC236}">
                <a16:creationId xmlns:a16="http://schemas.microsoft.com/office/drawing/2014/main" id="{08F1AEFF-3E7F-71FE-EEDC-CD052E342EBC}"/>
              </a:ext>
            </a:extLst>
          </p:cNvPr>
          <p:cNvSpPr txBox="1"/>
          <p:nvPr/>
        </p:nvSpPr>
        <p:spPr>
          <a:xfrm>
            <a:off x="5323462" y="5908216"/>
            <a:ext cx="1462323" cy="249812"/>
          </a:xfrm>
          <a:prstGeom prst="rect">
            <a:avLst/>
          </a:prstGeom>
          <a:noFill/>
        </p:spPr>
        <p:txBody>
          <a:bodyPr wrap="non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600" b="0" i="0" u="none" strike="noStrike" kern="1200" cap="none" spc="0" normalizeH="0" baseline="0" noProof="0" dirty="0">
                <a:ln>
                  <a:noFill/>
                </a:ln>
                <a:solidFill>
                  <a:prstClr val="black"/>
                </a:solidFill>
                <a:effectLst/>
                <a:uLnTx/>
                <a:uFillTx/>
                <a:latin typeface="Arial"/>
                <a:ea typeface="+mn-ea"/>
                <a:cs typeface="+mn-cs"/>
              </a:rPr>
              <a:t>Training dataset</a:t>
            </a:r>
          </a:p>
        </p:txBody>
      </p:sp>
      <p:cxnSp>
        <p:nvCxnSpPr>
          <p:cNvPr id="27" name="Elbow Connector 26">
            <a:extLst>
              <a:ext uri="{FF2B5EF4-FFF2-40B4-BE49-F238E27FC236}">
                <a16:creationId xmlns:a16="http://schemas.microsoft.com/office/drawing/2014/main" id="{15A8B2A5-9CCE-D645-0789-7DB39F02DA16}"/>
              </a:ext>
            </a:extLst>
          </p:cNvPr>
          <p:cNvCxnSpPr>
            <a:stCxn id="20" idx="1"/>
            <a:endCxn id="14" idx="2"/>
          </p:cNvCxnSpPr>
          <p:nvPr/>
        </p:nvCxnSpPr>
        <p:spPr>
          <a:xfrm rot="10800000">
            <a:off x="3900062" y="5213384"/>
            <a:ext cx="1423401" cy="81973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3378BE43-020C-B043-A45E-1E7A5D0CED17}"/>
              </a:ext>
            </a:extLst>
          </p:cNvPr>
          <p:cNvCxnSpPr>
            <a:stCxn id="20" idx="3"/>
            <a:endCxn id="16" idx="2"/>
          </p:cNvCxnSpPr>
          <p:nvPr/>
        </p:nvCxnSpPr>
        <p:spPr>
          <a:xfrm flipV="1">
            <a:off x="6785785" y="5213383"/>
            <a:ext cx="1474078" cy="81973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EC0CD99-33A2-831A-B60B-297471D720B9}"/>
              </a:ext>
            </a:extLst>
          </p:cNvPr>
          <p:cNvSpPr/>
          <p:nvPr/>
        </p:nvSpPr>
        <p:spPr>
          <a:xfrm>
            <a:off x="1027892" y="4027240"/>
            <a:ext cx="9187841" cy="2225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en-DE" sz="1600" b="0" i="0" u="none" strike="noStrike" kern="1200" cap="none" spc="0" normalizeH="0" baseline="0" noProof="0" dirty="0">
              <a:ln>
                <a:noFill/>
              </a:ln>
              <a:solidFill>
                <a:schemeClr val="tx1"/>
              </a:solidFill>
              <a:effectLst/>
              <a:uLnTx/>
              <a:uFillTx/>
              <a:latin typeface="Arial"/>
              <a:ea typeface="+mn-ea"/>
              <a:cs typeface="+mn-cs"/>
            </a:endParaRPr>
          </a:p>
        </p:txBody>
      </p:sp>
    </p:spTree>
    <p:extLst>
      <p:ext uri="{BB962C8B-B14F-4D97-AF65-F5344CB8AC3E}">
        <p14:creationId xmlns:p14="http://schemas.microsoft.com/office/powerpoint/2010/main" val="277840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umsplatzhalter 7">
            <a:extLst>
              <a:ext uri="{FF2B5EF4-FFF2-40B4-BE49-F238E27FC236}">
                <a16:creationId xmlns:a16="http://schemas.microsoft.com/office/drawing/2014/main" id="{2BDE70CE-CF25-4CE6-B28A-B3871B90A416}"/>
              </a:ext>
            </a:extLst>
          </p:cNvPr>
          <p:cNvSpPr>
            <a:spLocks noGrp="1"/>
          </p:cNvSpPr>
          <p:nvPr>
            <p:ph type="dt" sz="half" idx="10"/>
          </p:nvPr>
        </p:nvSpPr>
        <p:spPr/>
        <p:txBody>
          <a:bodyPr/>
          <a:lstStyle/>
          <a:p>
            <a:fld id="{883AE3A0-EAA3-9F4A-844A-8FF6DC1A5C1A}" type="datetime4">
              <a:rPr lang="de-DE" smtClean="0"/>
              <a:t>21. September 2022</a:t>
            </a:fld>
            <a:endParaRPr lang="de-DE" dirty="0"/>
          </a:p>
        </p:txBody>
      </p:sp>
      <p:sp>
        <p:nvSpPr>
          <p:cNvPr id="9" name="Fußzeilenplatzhalter 8">
            <a:extLst>
              <a:ext uri="{FF2B5EF4-FFF2-40B4-BE49-F238E27FC236}">
                <a16:creationId xmlns:a16="http://schemas.microsoft.com/office/drawing/2014/main" id="{B95F60E9-1E76-43F3-8365-6C969F9DA4FA}"/>
              </a:ext>
            </a:extLst>
          </p:cNvPr>
          <p:cNvSpPr>
            <a:spLocks noGrp="1"/>
          </p:cNvSpPr>
          <p:nvPr>
            <p:ph type="ftr" sz="quarter" idx="11"/>
          </p:nvPr>
        </p:nvSpPr>
        <p:spPr/>
        <p:txBody>
          <a:bodyPr/>
          <a:lstStyle/>
          <a:p>
            <a:r>
              <a:rPr lang="de-DE"/>
              <a:t>Sergei Dobrovolskii - Design of a Deep Learning approach to quantify immune cell in volumetric data</a:t>
            </a:r>
            <a:endParaRPr lang="de-DE" dirty="0"/>
          </a:p>
        </p:txBody>
      </p:sp>
      <p:sp>
        <p:nvSpPr>
          <p:cNvPr id="10" name="Foliennummernplatzhalter 9">
            <a:extLst>
              <a:ext uri="{FF2B5EF4-FFF2-40B4-BE49-F238E27FC236}">
                <a16:creationId xmlns:a16="http://schemas.microsoft.com/office/drawing/2014/main" id="{F7BC3FCE-392F-4A16-87A0-BDE8D7DF5A8E}"/>
              </a:ext>
            </a:extLst>
          </p:cNvPr>
          <p:cNvSpPr>
            <a:spLocks noGrp="1"/>
          </p:cNvSpPr>
          <p:nvPr>
            <p:ph type="sldNum" sz="quarter" idx="12"/>
          </p:nvPr>
        </p:nvSpPr>
        <p:spPr/>
        <p:txBody>
          <a:bodyPr/>
          <a:lstStyle/>
          <a:p>
            <a:fld id="{D949F9DF-37BD-4CD6-BF49-65BA579E1D7A}" type="slidenum">
              <a:rPr lang="de-DE" smtClean="0"/>
              <a:pPr/>
              <a:t>9</a:t>
            </a:fld>
            <a:endParaRPr lang="de-DE"/>
          </a:p>
        </p:txBody>
      </p:sp>
      <p:sp>
        <p:nvSpPr>
          <p:cNvPr id="4" name="Titel 3">
            <a:extLst>
              <a:ext uri="{FF2B5EF4-FFF2-40B4-BE49-F238E27FC236}">
                <a16:creationId xmlns:a16="http://schemas.microsoft.com/office/drawing/2014/main" id="{0FA6ADD3-E70C-46ED-983A-BEFB04690523}"/>
              </a:ext>
            </a:extLst>
          </p:cNvPr>
          <p:cNvSpPr>
            <a:spLocks noGrp="1"/>
          </p:cNvSpPr>
          <p:nvPr>
            <p:ph type="title"/>
          </p:nvPr>
        </p:nvSpPr>
        <p:spPr/>
        <p:txBody>
          <a:bodyPr/>
          <a:lstStyle/>
          <a:p>
            <a:r>
              <a:rPr lang="de-DE" dirty="0" err="1"/>
              <a:t>Machine</a:t>
            </a:r>
            <a:r>
              <a:rPr lang="de-DE" dirty="0"/>
              <a:t> Learning in </a:t>
            </a:r>
            <a:r>
              <a:rPr lang="de-DE" dirty="0" err="1"/>
              <a:t>image</a:t>
            </a:r>
            <a:r>
              <a:rPr lang="de-DE" dirty="0"/>
              <a:t> </a:t>
            </a:r>
            <a:r>
              <a:rPr lang="de-DE" dirty="0" err="1"/>
              <a:t>analysis</a:t>
            </a:r>
            <a:endParaRPr lang="de-DE" dirty="0"/>
          </a:p>
        </p:txBody>
      </p:sp>
      <p:sp>
        <p:nvSpPr>
          <p:cNvPr id="3" name="Textplatzhalter 2">
            <a:extLst>
              <a:ext uri="{FF2B5EF4-FFF2-40B4-BE49-F238E27FC236}">
                <a16:creationId xmlns:a16="http://schemas.microsoft.com/office/drawing/2014/main" id="{819A6138-49FF-4998-9C3E-F23ADBF37CF3}"/>
              </a:ext>
            </a:extLst>
          </p:cNvPr>
          <p:cNvSpPr>
            <a:spLocks noGrp="1"/>
          </p:cNvSpPr>
          <p:nvPr>
            <p:ph type="body" sz="quarter" idx="26"/>
          </p:nvPr>
        </p:nvSpPr>
        <p:spPr>
          <a:xfrm>
            <a:off x="1337388" y="2038007"/>
            <a:ext cx="1919331" cy="454869"/>
          </a:xfrm>
        </p:spPr>
        <p:txBody>
          <a:bodyPr/>
          <a:lstStyle/>
          <a:p>
            <a:r>
              <a:rPr lang="de-DE" dirty="0" err="1"/>
              <a:t>Classical</a:t>
            </a:r>
            <a:r>
              <a:rPr lang="de-DE" dirty="0"/>
              <a:t> </a:t>
            </a:r>
            <a:r>
              <a:rPr lang="de-DE" dirty="0" err="1"/>
              <a:t>Machine</a:t>
            </a:r>
            <a:r>
              <a:rPr lang="de-DE" dirty="0"/>
              <a:t> Learning </a:t>
            </a:r>
            <a:r>
              <a:rPr lang="de-DE" dirty="0" err="1"/>
              <a:t>approaches</a:t>
            </a:r>
            <a:endParaRPr lang="de-DE" dirty="0"/>
          </a:p>
        </p:txBody>
      </p:sp>
      <p:sp>
        <p:nvSpPr>
          <p:cNvPr id="12" name="Textplatzhalter 11">
            <a:extLst>
              <a:ext uri="{FF2B5EF4-FFF2-40B4-BE49-F238E27FC236}">
                <a16:creationId xmlns:a16="http://schemas.microsoft.com/office/drawing/2014/main" id="{0312C91F-8FD0-4864-A34B-93AA962B6163}"/>
              </a:ext>
            </a:extLst>
          </p:cNvPr>
          <p:cNvSpPr>
            <a:spLocks noGrp="1"/>
          </p:cNvSpPr>
          <p:nvPr>
            <p:ph type="body" sz="quarter" idx="28"/>
          </p:nvPr>
        </p:nvSpPr>
        <p:spPr>
          <a:xfrm>
            <a:off x="1337388" y="4377124"/>
            <a:ext cx="1919331" cy="511084"/>
          </a:xfrm>
        </p:spPr>
        <p:txBody>
          <a:bodyPr/>
          <a:lstStyle/>
          <a:p>
            <a:r>
              <a:rPr lang="de-DE" dirty="0"/>
              <a:t>Deep Learning (DL) </a:t>
            </a:r>
            <a:r>
              <a:rPr lang="de-DE" dirty="0" err="1"/>
              <a:t>approaches</a:t>
            </a:r>
            <a:endParaRPr lang="de-DE" dirty="0"/>
          </a:p>
        </p:txBody>
      </p:sp>
      <p:sp>
        <p:nvSpPr>
          <p:cNvPr id="5" name="Textplatzhalter 4">
            <a:extLst>
              <a:ext uri="{FF2B5EF4-FFF2-40B4-BE49-F238E27FC236}">
                <a16:creationId xmlns:a16="http://schemas.microsoft.com/office/drawing/2014/main" id="{638F69D4-37EF-490A-8363-87A30453BBFC}"/>
              </a:ext>
            </a:extLst>
          </p:cNvPr>
          <p:cNvSpPr>
            <a:spLocks noGrp="1"/>
          </p:cNvSpPr>
          <p:nvPr>
            <p:ph type="body" sz="quarter" idx="37"/>
          </p:nvPr>
        </p:nvSpPr>
        <p:spPr/>
        <p:txBody>
          <a:bodyPr/>
          <a:lstStyle/>
          <a:p>
            <a:r>
              <a:rPr lang="de-DE" dirty="0" err="1"/>
              <a:t>Classical</a:t>
            </a:r>
            <a:r>
              <a:rPr lang="de-DE" dirty="0"/>
              <a:t> </a:t>
            </a:r>
            <a:r>
              <a:rPr lang="de-DE" dirty="0" err="1"/>
              <a:t>Machine</a:t>
            </a:r>
            <a:r>
              <a:rPr lang="de-DE" dirty="0"/>
              <a:t> Learning vs. Deep Learning</a:t>
            </a:r>
          </a:p>
        </p:txBody>
      </p:sp>
      <p:grpSp>
        <p:nvGrpSpPr>
          <p:cNvPr id="29" name="Group 28">
            <a:extLst>
              <a:ext uri="{FF2B5EF4-FFF2-40B4-BE49-F238E27FC236}">
                <a16:creationId xmlns:a16="http://schemas.microsoft.com/office/drawing/2014/main" id="{3FFFAEFB-6225-0ABA-E781-CF804FDD97CB}"/>
              </a:ext>
            </a:extLst>
          </p:cNvPr>
          <p:cNvGrpSpPr/>
          <p:nvPr/>
        </p:nvGrpSpPr>
        <p:grpSpPr>
          <a:xfrm>
            <a:off x="3007174" y="4278180"/>
            <a:ext cx="6844385" cy="497186"/>
            <a:chOff x="518317" y="2373224"/>
            <a:chExt cx="6020140" cy="454871"/>
          </a:xfrm>
        </p:grpSpPr>
        <p:sp>
          <p:nvSpPr>
            <p:cNvPr id="30" name="Rectangle 29">
              <a:extLst>
                <a:ext uri="{FF2B5EF4-FFF2-40B4-BE49-F238E27FC236}">
                  <a16:creationId xmlns:a16="http://schemas.microsoft.com/office/drawing/2014/main" id="{A5F6A0DA-9EA8-0F78-BD16-F1EC6179EB29}"/>
                </a:ext>
              </a:extLst>
            </p:cNvPr>
            <p:cNvSpPr/>
            <p:nvPr/>
          </p:nvSpPr>
          <p:spPr>
            <a:xfrm>
              <a:off x="518317" y="2373226"/>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Acquisition</a:t>
              </a:r>
            </a:p>
          </p:txBody>
        </p:sp>
        <p:sp>
          <p:nvSpPr>
            <p:cNvPr id="31" name="Rectangle 30">
              <a:extLst>
                <a:ext uri="{FF2B5EF4-FFF2-40B4-BE49-F238E27FC236}">
                  <a16:creationId xmlns:a16="http://schemas.microsoft.com/office/drawing/2014/main" id="{81D4DDCA-7BB4-C79F-CCB8-A7ECFF3F32B5}"/>
                </a:ext>
              </a:extLst>
            </p:cNvPr>
            <p:cNvSpPr/>
            <p:nvPr/>
          </p:nvSpPr>
          <p:spPr>
            <a:xfrm>
              <a:off x="1753352"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Preprocessing</a:t>
              </a:r>
            </a:p>
          </p:txBody>
        </p:sp>
        <p:sp>
          <p:nvSpPr>
            <p:cNvPr id="32" name="Rectangle 31">
              <a:extLst>
                <a:ext uri="{FF2B5EF4-FFF2-40B4-BE49-F238E27FC236}">
                  <a16:creationId xmlns:a16="http://schemas.microsoft.com/office/drawing/2014/main" id="{08B8F970-DA1D-1B42-7D57-4967FCF0FA8D}"/>
                </a:ext>
              </a:extLst>
            </p:cNvPr>
            <p:cNvSpPr/>
            <p:nvPr/>
          </p:nvSpPr>
          <p:spPr>
            <a:xfrm>
              <a:off x="2988387"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Feature</a:t>
              </a:r>
              <a:br>
                <a:rPr kumimoji="0" lang="en-DE" sz="1050" b="0" i="0" u="none" strike="noStrike" kern="1200" cap="none" spc="0" normalizeH="0" baseline="0" noProof="0" dirty="0">
                  <a:ln>
                    <a:noFill/>
                  </a:ln>
                  <a:solidFill>
                    <a:schemeClr val="tx1"/>
                  </a:solidFill>
                  <a:effectLst/>
                  <a:uLnTx/>
                  <a:uFillTx/>
                  <a:latin typeface="Arial"/>
                  <a:ea typeface="+mn-ea"/>
                  <a:cs typeface="+mn-cs"/>
                </a:rPr>
              </a:br>
              <a:r>
                <a:rPr kumimoji="0" lang="en-DE" sz="1050" b="0" i="0" u="none" strike="noStrike" kern="1200" cap="none" spc="0" normalizeH="0" baseline="0" noProof="0" dirty="0">
                  <a:ln>
                    <a:noFill/>
                  </a:ln>
                  <a:solidFill>
                    <a:schemeClr val="tx1"/>
                  </a:solidFill>
                  <a:effectLst/>
                  <a:uLnTx/>
                  <a:uFillTx/>
                  <a:latin typeface="Arial"/>
                  <a:ea typeface="+mn-ea"/>
                  <a:cs typeface="+mn-cs"/>
                </a:rPr>
                <a:t>Extraction</a:t>
              </a:r>
            </a:p>
          </p:txBody>
        </p:sp>
        <p:sp>
          <p:nvSpPr>
            <p:cNvPr id="33" name="Rectangle 32">
              <a:extLst>
                <a:ext uri="{FF2B5EF4-FFF2-40B4-BE49-F238E27FC236}">
                  <a16:creationId xmlns:a16="http://schemas.microsoft.com/office/drawing/2014/main" id="{E2A7FD20-1F09-E32F-A496-FB9A7963BEEB}"/>
                </a:ext>
              </a:extLst>
            </p:cNvPr>
            <p:cNvSpPr/>
            <p:nvPr/>
          </p:nvSpPr>
          <p:spPr>
            <a:xfrm>
              <a:off x="4223422" y="2373225"/>
              <a:ext cx="1080000" cy="454869"/>
            </a:xfrm>
            <a:prstGeom prst="rect">
              <a:avLst/>
            </a:prstGeom>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Classification</a:t>
              </a:r>
            </a:p>
          </p:txBody>
        </p:sp>
        <p:sp>
          <p:nvSpPr>
            <p:cNvPr id="34" name="Rectangle 33">
              <a:extLst>
                <a:ext uri="{FF2B5EF4-FFF2-40B4-BE49-F238E27FC236}">
                  <a16:creationId xmlns:a16="http://schemas.microsoft.com/office/drawing/2014/main" id="{9FEC72E3-1EB2-91E9-41BA-D02833B3D575}"/>
                </a:ext>
              </a:extLst>
            </p:cNvPr>
            <p:cNvSpPr/>
            <p:nvPr/>
          </p:nvSpPr>
          <p:spPr>
            <a:xfrm>
              <a:off x="5458457" y="2373224"/>
              <a:ext cx="1080000" cy="454869"/>
            </a:xfrm>
            <a:prstGeom prst="rect">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bg2"/>
                  </a:solidFill>
                  <a:effectLst/>
                  <a:uLnTx/>
                  <a:uFillTx/>
                  <a:latin typeface="Arial"/>
                  <a:ea typeface="+mn-ea"/>
                  <a:cs typeface="+mn-cs"/>
                </a:rPr>
                <a:t>Class</a:t>
              </a:r>
            </a:p>
          </p:txBody>
        </p:sp>
        <p:cxnSp>
          <p:nvCxnSpPr>
            <p:cNvPr id="35" name="Straight Arrow Connector 34">
              <a:extLst>
                <a:ext uri="{FF2B5EF4-FFF2-40B4-BE49-F238E27FC236}">
                  <a16:creationId xmlns:a16="http://schemas.microsoft.com/office/drawing/2014/main" id="{6DEB0F77-2566-EAD4-ADF5-B073B7C494FF}"/>
                </a:ext>
              </a:extLst>
            </p:cNvPr>
            <p:cNvCxnSpPr>
              <a:stCxn id="30" idx="3"/>
              <a:endCxn id="31" idx="1"/>
            </p:cNvCxnSpPr>
            <p:nvPr/>
          </p:nvCxnSpPr>
          <p:spPr>
            <a:xfrm flipV="1">
              <a:off x="1598317" y="2600660"/>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09DEAC02-C767-C8CC-FD00-F8703B8D3D70}"/>
                </a:ext>
              </a:extLst>
            </p:cNvPr>
            <p:cNvCxnSpPr/>
            <p:nvPr/>
          </p:nvCxnSpPr>
          <p:spPr>
            <a:xfrm flipV="1">
              <a:off x="2833352" y="260374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357B1835-5131-40EA-CCC6-4E21330FFB36}"/>
                </a:ext>
              </a:extLst>
            </p:cNvPr>
            <p:cNvCxnSpPr/>
            <p:nvPr/>
          </p:nvCxnSpPr>
          <p:spPr>
            <a:xfrm flipV="1">
              <a:off x="4068387" y="259358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94881231-51AD-AC88-60B0-266C2576163A}"/>
                </a:ext>
              </a:extLst>
            </p:cNvPr>
            <p:cNvCxnSpPr/>
            <p:nvPr/>
          </p:nvCxnSpPr>
          <p:spPr>
            <a:xfrm flipV="1">
              <a:off x="5303422" y="2576351"/>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grpSp>
        <p:nvGrpSpPr>
          <p:cNvPr id="59" name="Group 58">
            <a:extLst>
              <a:ext uri="{FF2B5EF4-FFF2-40B4-BE49-F238E27FC236}">
                <a16:creationId xmlns:a16="http://schemas.microsoft.com/office/drawing/2014/main" id="{E96B93EF-A50F-5F5E-D8AC-DDECEAF839A7}"/>
              </a:ext>
            </a:extLst>
          </p:cNvPr>
          <p:cNvGrpSpPr/>
          <p:nvPr/>
        </p:nvGrpSpPr>
        <p:grpSpPr>
          <a:xfrm>
            <a:off x="3007174" y="1973441"/>
            <a:ext cx="6844385" cy="1178761"/>
            <a:chOff x="2977979" y="1953278"/>
            <a:chExt cx="6020140" cy="1089887"/>
          </a:xfrm>
        </p:grpSpPr>
        <p:grpSp>
          <p:nvGrpSpPr>
            <p:cNvPr id="28" name="Group 27">
              <a:extLst>
                <a:ext uri="{FF2B5EF4-FFF2-40B4-BE49-F238E27FC236}">
                  <a16:creationId xmlns:a16="http://schemas.microsoft.com/office/drawing/2014/main" id="{44CFED7C-4FE4-D129-D30C-2F1A1DDBB658}"/>
                </a:ext>
              </a:extLst>
            </p:cNvPr>
            <p:cNvGrpSpPr/>
            <p:nvPr/>
          </p:nvGrpSpPr>
          <p:grpSpPr>
            <a:xfrm>
              <a:off x="2977979" y="1953278"/>
              <a:ext cx="6020140" cy="454871"/>
              <a:chOff x="518317" y="2373224"/>
              <a:chExt cx="6020140" cy="454871"/>
            </a:xfrm>
          </p:grpSpPr>
          <p:sp>
            <p:nvSpPr>
              <p:cNvPr id="16" name="Rectangle 15">
                <a:extLst>
                  <a:ext uri="{FF2B5EF4-FFF2-40B4-BE49-F238E27FC236}">
                    <a16:creationId xmlns:a16="http://schemas.microsoft.com/office/drawing/2014/main" id="{BABBA13F-7343-B803-7FE4-E532D6112828}"/>
                  </a:ext>
                </a:extLst>
              </p:cNvPr>
              <p:cNvSpPr/>
              <p:nvPr/>
            </p:nvSpPr>
            <p:spPr>
              <a:xfrm>
                <a:off x="518317" y="2373226"/>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Acquisition</a:t>
                </a:r>
              </a:p>
            </p:txBody>
          </p:sp>
          <p:sp>
            <p:nvSpPr>
              <p:cNvPr id="18" name="Rectangle 17">
                <a:extLst>
                  <a:ext uri="{FF2B5EF4-FFF2-40B4-BE49-F238E27FC236}">
                    <a16:creationId xmlns:a16="http://schemas.microsoft.com/office/drawing/2014/main" id="{86871E10-EEDF-AA95-3693-1B2C24EC5666}"/>
                  </a:ext>
                </a:extLst>
              </p:cNvPr>
              <p:cNvSpPr/>
              <p:nvPr/>
            </p:nvSpPr>
            <p:spPr>
              <a:xfrm>
                <a:off x="1753352" y="2373225"/>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Preprocessing</a:t>
                </a:r>
              </a:p>
            </p:txBody>
          </p:sp>
          <p:sp>
            <p:nvSpPr>
              <p:cNvPr id="19" name="Rectangle 18">
                <a:extLst>
                  <a:ext uri="{FF2B5EF4-FFF2-40B4-BE49-F238E27FC236}">
                    <a16:creationId xmlns:a16="http://schemas.microsoft.com/office/drawing/2014/main" id="{5FD6DE39-C174-8552-A404-52CD52C618A1}"/>
                  </a:ext>
                </a:extLst>
              </p:cNvPr>
              <p:cNvSpPr/>
              <p:nvPr/>
            </p:nvSpPr>
            <p:spPr>
              <a:xfrm>
                <a:off x="2988387" y="2373225"/>
                <a:ext cx="1080000" cy="454869"/>
              </a:xfrm>
              <a:prstGeom prst="rect">
                <a:avLst/>
              </a:prstGeom>
              <a:solidFill>
                <a:schemeClr val="accent6"/>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Feature</a:t>
                </a:r>
                <a:br>
                  <a:rPr kumimoji="0" lang="en-DE" sz="1050" b="0" i="0" u="none" strike="noStrike" kern="1200" cap="none" spc="0" normalizeH="0" baseline="0" noProof="0" dirty="0">
                    <a:ln>
                      <a:noFill/>
                    </a:ln>
                    <a:solidFill>
                      <a:schemeClr val="tx1"/>
                    </a:solidFill>
                    <a:effectLst/>
                    <a:uLnTx/>
                    <a:uFillTx/>
                    <a:latin typeface="Arial"/>
                    <a:ea typeface="+mn-ea"/>
                    <a:cs typeface="+mn-cs"/>
                  </a:rPr>
                </a:br>
                <a:r>
                  <a:rPr kumimoji="0" lang="en-DE" sz="1050" b="0" i="0" u="none" strike="noStrike" kern="1200" cap="none" spc="0" normalizeH="0" baseline="0" noProof="0" dirty="0">
                    <a:ln>
                      <a:noFill/>
                    </a:ln>
                    <a:solidFill>
                      <a:schemeClr val="tx1"/>
                    </a:solidFill>
                    <a:effectLst/>
                    <a:uLnTx/>
                    <a:uFillTx/>
                    <a:latin typeface="Arial"/>
                    <a:ea typeface="+mn-ea"/>
                    <a:cs typeface="+mn-cs"/>
                  </a:rPr>
                  <a:t>Extraction</a:t>
                </a:r>
              </a:p>
            </p:txBody>
          </p:sp>
          <p:sp>
            <p:nvSpPr>
              <p:cNvPr id="20" name="Rectangle 19">
                <a:extLst>
                  <a:ext uri="{FF2B5EF4-FFF2-40B4-BE49-F238E27FC236}">
                    <a16:creationId xmlns:a16="http://schemas.microsoft.com/office/drawing/2014/main" id="{A5C7C8FD-5621-F702-8649-B714D111AB2C}"/>
                  </a:ext>
                </a:extLst>
              </p:cNvPr>
              <p:cNvSpPr/>
              <p:nvPr/>
            </p:nvSpPr>
            <p:spPr>
              <a:xfrm>
                <a:off x="4223422" y="2373225"/>
                <a:ext cx="1080000" cy="454869"/>
              </a:xfrm>
              <a:prstGeom prst="rect">
                <a:avLst/>
              </a:prstGeom>
              <a:solidFill>
                <a:schemeClr val="accent4"/>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tx1"/>
                    </a:solidFill>
                    <a:effectLst/>
                    <a:uLnTx/>
                    <a:uFillTx/>
                    <a:latin typeface="Arial"/>
                    <a:ea typeface="+mn-ea"/>
                    <a:cs typeface="+mn-cs"/>
                  </a:rPr>
                  <a:t>Classification</a:t>
                </a:r>
              </a:p>
            </p:txBody>
          </p:sp>
          <p:sp>
            <p:nvSpPr>
              <p:cNvPr id="21" name="Rectangle 20">
                <a:extLst>
                  <a:ext uri="{FF2B5EF4-FFF2-40B4-BE49-F238E27FC236}">
                    <a16:creationId xmlns:a16="http://schemas.microsoft.com/office/drawing/2014/main" id="{208ADB75-E24B-8FE4-BC63-BF3D22663471}"/>
                  </a:ext>
                </a:extLst>
              </p:cNvPr>
              <p:cNvSpPr/>
              <p:nvPr/>
            </p:nvSpPr>
            <p:spPr>
              <a:xfrm>
                <a:off x="5458457" y="2373224"/>
                <a:ext cx="1080000" cy="454869"/>
              </a:xfrm>
              <a:prstGeom prst="rect">
                <a:avLst/>
              </a:prstGeom>
              <a:solidFill>
                <a:schemeClr val="accent2"/>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kumimoji="0" lang="en-DE" sz="1050" b="0" i="0" u="none" strike="noStrike" kern="1200" cap="none" spc="0" normalizeH="0" baseline="0" noProof="0" dirty="0">
                    <a:ln>
                      <a:noFill/>
                    </a:ln>
                    <a:solidFill>
                      <a:schemeClr val="bg2"/>
                    </a:solidFill>
                    <a:effectLst/>
                    <a:uLnTx/>
                    <a:uFillTx/>
                    <a:latin typeface="Arial"/>
                    <a:ea typeface="+mn-ea"/>
                    <a:cs typeface="+mn-cs"/>
                  </a:rPr>
                  <a:t>Class</a:t>
                </a:r>
              </a:p>
            </p:txBody>
          </p:sp>
          <p:cxnSp>
            <p:nvCxnSpPr>
              <p:cNvPr id="23" name="Straight Arrow Connector 22">
                <a:extLst>
                  <a:ext uri="{FF2B5EF4-FFF2-40B4-BE49-F238E27FC236}">
                    <a16:creationId xmlns:a16="http://schemas.microsoft.com/office/drawing/2014/main" id="{4C54F0ED-25AC-F303-E914-9A08D87BBDFB}"/>
                  </a:ext>
                </a:extLst>
              </p:cNvPr>
              <p:cNvCxnSpPr>
                <a:stCxn id="16" idx="3"/>
                <a:endCxn id="18" idx="1"/>
              </p:cNvCxnSpPr>
              <p:nvPr/>
            </p:nvCxnSpPr>
            <p:spPr>
              <a:xfrm flipV="1">
                <a:off x="1598317" y="2600660"/>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7F7407A-A510-9656-2F04-0C4F12C0B7FC}"/>
                  </a:ext>
                </a:extLst>
              </p:cNvPr>
              <p:cNvCxnSpPr/>
              <p:nvPr/>
            </p:nvCxnSpPr>
            <p:spPr>
              <a:xfrm flipV="1">
                <a:off x="2833352" y="260374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23AEF46C-D054-268E-2695-7082013CD8E7}"/>
                  </a:ext>
                </a:extLst>
              </p:cNvPr>
              <p:cNvCxnSpPr/>
              <p:nvPr/>
            </p:nvCxnSpPr>
            <p:spPr>
              <a:xfrm flipV="1">
                <a:off x="4068387" y="2593585"/>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3F5D2672-96D4-2E62-B5B7-BAA68DA82719}"/>
                  </a:ext>
                </a:extLst>
              </p:cNvPr>
              <p:cNvCxnSpPr/>
              <p:nvPr/>
            </p:nvCxnSpPr>
            <p:spPr>
              <a:xfrm flipV="1">
                <a:off x="5303422" y="2576351"/>
                <a:ext cx="155035" cy="1"/>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sp>
          <p:nvSpPr>
            <p:cNvPr id="40" name="Trapezium 39">
              <a:extLst>
                <a:ext uri="{FF2B5EF4-FFF2-40B4-BE49-F238E27FC236}">
                  <a16:creationId xmlns:a16="http://schemas.microsoft.com/office/drawing/2014/main" id="{51C95A07-715A-91EC-A885-057023301672}"/>
                </a:ext>
              </a:extLst>
            </p:cNvPr>
            <p:cNvSpPr/>
            <p:nvPr/>
          </p:nvSpPr>
          <p:spPr>
            <a:xfrm>
              <a:off x="6494950" y="2650311"/>
              <a:ext cx="1456267" cy="392854"/>
            </a:xfrm>
            <a:prstGeom prst="trapezoid">
              <a:avLst/>
            </a:prstGeom>
            <a:solidFill>
              <a:schemeClr val="accent5"/>
            </a:solidFill>
            <a:ln>
              <a:solidFill>
                <a:schemeClr val="accent2"/>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algn="ctr">
                <a:lnSpc>
                  <a:spcPct val="110000"/>
                </a:lnSpc>
                <a:spcAft>
                  <a:spcPts val="1200"/>
                </a:spcAft>
              </a:pPr>
              <a:r>
                <a:rPr kumimoji="0" lang="en-DE" sz="1200" b="0" i="0" u="none" strike="noStrike" kern="1200" cap="none" spc="0" normalizeH="0" baseline="0" noProof="0" dirty="0">
                  <a:ln>
                    <a:noFill/>
                  </a:ln>
                  <a:solidFill>
                    <a:prstClr val="black"/>
                  </a:solidFill>
                  <a:effectLst/>
                  <a:uLnTx/>
                  <a:uFillTx/>
                  <a:latin typeface="Arial"/>
                  <a:ea typeface="+mn-ea"/>
                  <a:cs typeface="+mn-cs"/>
                </a:rPr>
                <a:t>ML algorithm</a:t>
              </a:r>
            </a:p>
          </p:txBody>
        </p:sp>
      </p:grpSp>
      <p:cxnSp>
        <p:nvCxnSpPr>
          <p:cNvPr id="42" name="Straight Arrow Connector 41">
            <a:extLst>
              <a:ext uri="{FF2B5EF4-FFF2-40B4-BE49-F238E27FC236}">
                <a16:creationId xmlns:a16="http://schemas.microsoft.com/office/drawing/2014/main" id="{6F330688-1E21-623A-0671-4A3F222BED5F}"/>
              </a:ext>
            </a:extLst>
          </p:cNvPr>
          <p:cNvCxnSpPr>
            <a:stCxn id="40" idx="0"/>
            <a:endCxn id="20" idx="2"/>
          </p:cNvCxnSpPr>
          <p:nvPr/>
        </p:nvCxnSpPr>
        <p:spPr>
          <a:xfrm flipV="1">
            <a:off x="7833496" y="2465403"/>
            <a:ext cx="0" cy="2619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Trapezium 43">
            <a:extLst>
              <a:ext uri="{FF2B5EF4-FFF2-40B4-BE49-F238E27FC236}">
                <a16:creationId xmlns:a16="http://schemas.microsoft.com/office/drawing/2014/main" id="{93DD3A41-6B98-D824-42C6-2B7D941B4016}"/>
              </a:ext>
            </a:extLst>
          </p:cNvPr>
          <p:cNvSpPr/>
          <p:nvPr/>
        </p:nvSpPr>
        <p:spPr>
          <a:xfrm>
            <a:off x="5601541" y="5204027"/>
            <a:ext cx="1655651" cy="429400"/>
          </a:xfrm>
          <a:prstGeom prst="trapezoid">
            <a:avLst/>
          </a:prstGeom>
          <a:ln/>
        </p:spPr>
        <p:style>
          <a:lnRef idx="2">
            <a:schemeClr val="accent5">
              <a:shade val="50000"/>
            </a:schemeClr>
          </a:lnRef>
          <a:fillRef idx="1">
            <a:schemeClr val="accent5"/>
          </a:fillRef>
          <a:effectRef idx="0">
            <a:schemeClr val="accent5"/>
          </a:effectRef>
          <a:fontRef idx="minor">
            <a:schemeClr val="lt1"/>
          </a:fontRef>
        </p:style>
        <p:txBody>
          <a:bodyPr lIns="180000" tIns="180000" rIns="180000" bIns="180000" rtlCol="0" anchor="ctr"/>
          <a:lstStyle/>
          <a:p>
            <a:pPr algn="ctr">
              <a:lnSpc>
                <a:spcPct val="110000"/>
              </a:lnSpc>
              <a:spcAft>
                <a:spcPts val="1200"/>
              </a:spcAft>
            </a:pPr>
            <a:r>
              <a:rPr kumimoji="0" lang="en-DE" sz="1200" b="0" i="0" u="none" strike="noStrike" kern="1200" cap="none" spc="0" normalizeH="0" baseline="0" noProof="0" dirty="0">
                <a:ln>
                  <a:noFill/>
                </a:ln>
                <a:solidFill>
                  <a:prstClr val="black"/>
                </a:solidFill>
                <a:effectLst/>
                <a:uLnTx/>
                <a:uFillTx/>
                <a:latin typeface="Arial"/>
                <a:ea typeface="+mn-ea"/>
                <a:cs typeface="+mn-cs"/>
              </a:rPr>
              <a:t>DL algorithm</a:t>
            </a:r>
          </a:p>
        </p:txBody>
      </p:sp>
      <p:cxnSp>
        <p:nvCxnSpPr>
          <p:cNvPr id="46" name="Straight Arrow Connector 45">
            <a:extLst>
              <a:ext uri="{FF2B5EF4-FFF2-40B4-BE49-F238E27FC236}">
                <a16:creationId xmlns:a16="http://schemas.microsoft.com/office/drawing/2014/main" id="{79407F1C-3F54-CA2A-D51A-12FFB08E7571}"/>
              </a:ext>
            </a:extLst>
          </p:cNvPr>
          <p:cNvCxnSpPr>
            <a:cxnSpLocks/>
            <a:stCxn id="44" idx="0"/>
            <a:endCxn id="31" idx="2"/>
          </p:cNvCxnSpPr>
          <p:nvPr/>
        </p:nvCxnSpPr>
        <p:spPr>
          <a:xfrm flipH="1" flipV="1">
            <a:off x="5025237" y="4775365"/>
            <a:ext cx="1404130"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F9E66C84-02A8-AE76-7C4B-D516BE991879}"/>
              </a:ext>
            </a:extLst>
          </p:cNvPr>
          <p:cNvCxnSpPr>
            <a:cxnSpLocks/>
            <a:stCxn id="44" idx="0"/>
            <a:endCxn id="32" idx="2"/>
          </p:cNvCxnSpPr>
          <p:nvPr/>
        </p:nvCxnSpPr>
        <p:spPr>
          <a:xfrm flipV="1">
            <a:off x="6429367" y="4775365"/>
            <a:ext cx="0"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703B987D-C6AE-3F93-3AD6-299A63156D31}"/>
              </a:ext>
            </a:extLst>
          </p:cNvPr>
          <p:cNvCxnSpPr>
            <a:cxnSpLocks/>
            <a:stCxn id="44" idx="0"/>
            <a:endCxn id="33" idx="2"/>
          </p:cNvCxnSpPr>
          <p:nvPr/>
        </p:nvCxnSpPr>
        <p:spPr>
          <a:xfrm flipV="1">
            <a:off x="6429367" y="4775365"/>
            <a:ext cx="1404129" cy="4286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D40E8FB4-E131-82A6-B59A-A81712FF373D}"/>
              </a:ext>
            </a:extLst>
          </p:cNvPr>
          <p:cNvCxnSpPr/>
          <p:nvPr/>
        </p:nvCxnSpPr>
        <p:spPr>
          <a:xfrm>
            <a:off x="1337388" y="3528907"/>
            <a:ext cx="8721012" cy="0"/>
          </a:xfrm>
          <a:prstGeom prst="line">
            <a:avLst/>
          </a:prstGeom>
          <a:ln w="127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696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4" grpId="0" animBg="1"/>
    </p:bldLst>
  </p:timing>
</p:sld>
</file>

<file path=ppt/theme/theme1.xml><?xml version="1.0" encoding="utf-8"?>
<a:theme xmlns:a="http://schemas.openxmlformats.org/drawingml/2006/main" name="FAU - Technische Fakultät">
  <a:themeElements>
    <a:clrScheme name="FAU - Grau">
      <a:dk1>
        <a:sysClr val="windowText" lastClr="000000"/>
      </a:dk1>
      <a:lt1>
        <a:srgbClr val="FFFFFF"/>
      </a:lt1>
      <a:dk2>
        <a:srgbClr val="8C9FB1"/>
      </a:dk2>
      <a:lt2>
        <a:srgbClr val="FFFFFF"/>
      </a:lt2>
      <a:accent1>
        <a:srgbClr val="7F7F7F"/>
      </a:accent1>
      <a:accent2>
        <a:srgbClr val="204251"/>
      </a:accent2>
      <a:accent3>
        <a:srgbClr val="2F586E"/>
      </a:accent3>
      <a:accent4>
        <a:srgbClr val="8C9FB1"/>
      </a:accent4>
      <a:accent5>
        <a:srgbClr val="C2D0DC"/>
      </a:accent5>
      <a:accent6>
        <a:srgbClr val="C7C7C7"/>
      </a:accent6>
      <a:hlink>
        <a:srgbClr val="2F586E"/>
      </a:hlink>
      <a:folHlink>
        <a:srgbClr val="000000"/>
      </a:folHlink>
    </a:clrScheme>
    <a:fontScheme name="FA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lIns="180000" tIns="180000" rIns="180000" bIns="180000" rtlCol="0" anchor="ctr"/>
      <a:lstStyle>
        <a:def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schemeClr val="tx1"/>
            </a:solidFill>
            <a:effectLst/>
            <a:uLnTx/>
            <a:uFillTx/>
            <a:latin typeface="Arial"/>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Arial"/>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7C64748B88E4F4A81E78C320064AA18" ma:contentTypeVersion="13" ma:contentTypeDescription="Ein neues Dokument erstellen." ma:contentTypeScope="" ma:versionID="7d7fe78eff81fbacf66dc0ff6aeec5a3">
  <xsd:schema xmlns:xsd="http://www.w3.org/2001/XMLSchema" xmlns:xs="http://www.w3.org/2001/XMLSchema" xmlns:p="http://schemas.microsoft.com/office/2006/metadata/properties" xmlns:ns2="e1a9e197-d112-4abb-aa0c-4ed035d690a3" xmlns:ns3="5d4c14f1-5e26-4315-944b-e10ebb29e5be" targetNamespace="http://schemas.microsoft.com/office/2006/metadata/properties" ma:root="true" ma:fieldsID="798e591f6d3205a21a5c8f3fdff7cfef" ns2:_="" ns3:_="">
    <xsd:import namespace="e1a9e197-d112-4abb-aa0c-4ed035d690a3"/>
    <xsd:import namespace="5d4c14f1-5e26-4315-944b-e10ebb29e5b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a9e197-d112-4abb-aa0c-4ed035d690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4c14f1-5e26-4315-944b-e10ebb29e5be" elementFormDefault="qualified">
    <xsd:import namespace="http://schemas.microsoft.com/office/2006/documentManagement/types"/>
    <xsd:import namespace="http://schemas.microsoft.com/office/infopath/2007/PartnerControls"/>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1A7FE3-81F7-4596-A188-3EE8D4188E1F}">
  <ds:schemaRefs>
    <ds:schemaRef ds:uri="http://schemas.microsoft.com/office/2006/documentManagement/types"/>
    <ds:schemaRef ds:uri="e1a9e197-d112-4abb-aa0c-4ed035d690a3"/>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5d4c14f1-5e26-4315-944b-e10ebb29e5be"/>
    <ds:schemaRef ds:uri="http://www.w3.org/XML/1998/namespace"/>
    <ds:schemaRef ds:uri="http://purl.org/dc/dcmitype/"/>
  </ds:schemaRefs>
</ds:datastoreItem>
</file>

<file path=customXml/itemProps2.xml><?xml version="1.0" encoding="utf-8"?>
<ds:datastoreItem xmlns:ds="http://schemas.openxmlformats.org/officeDocument/2006/customXml" ds:itemID="{E457329C-FB5F-4A4D-B331-82D30E9A7432}">
  <ds:schemaRefs>
    <ds:schemaRef ds:uri="http://schemas.microsoft.com/sharepoint/v3/contenttype/forms"/>
  </ds:schemaRefs>
</ds:datastoreItem>
</file>

<file path=customXml/itemProps3.xml><?xml version="1.0" encoding="utf-8"?>
<ds:datastoreItem xmlns:ds="http://schemas.openxmlformats.org/officeDocument/2006/customXml" ds:itemID="{CDFBE955-EBBF-441B-94AE-DC551CE167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a9e197-d112-4abb-aa0c-4ed035d690a3"/>
    <ds:schemaRef ds:uri="5d4c14f1-5e26-4315-944b-e10ebb29e5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3141</TotalTime>
  <Words>4663</Words>
  <Application>Microsoft Macintosh PowerPoint</Application>
  <PresentationFormat>Widescreen</PresentationFormat>
  <Paragraphs>870</Paragraphs>
  <Slides>35</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Cambria</vt:lpstr>
      <vt:lpstr>Cambria Math</vt:lpstr>
      <vt:lpstr>Corbel</vt:lpstr>
      <vt:lpstr>Symbol</vt:lpstr>
      <vt:lpstr>FAU - Technische Fakultät</vt:lpstr>
      <vt:lpstr>Design and evaluation of a Deep Learning approach to quantify immune cell infiltrates in volumetric autofluorescence image data</vt:lpstr>
      <vt:lpstr>Outline</vt:lpstr>
      <vt:lpstr>Motivation Quantification of immune cells in stacks</vt:lpstr>
      <vt:lpstr>Analysis sequence</vt:lpstr>
      <vt:lpstr>Image analysis</vt:lpstr>
      <vt:lpstr>Image analysis</vt:lpstr>
      <vt:lpstr>Image analysis</vt:lpstr>
      <vt:lpstr>Machine Learning in image analysis</vt:lpstr>
      <vt:lpstr>Machine Learning in image analysis</vt:lpstr>
      <vt:lpstr>Aims</vt:lpstr>
      <vt:lpstr>Machine Learning in image analysis</vt:lpstr>
      <vt:lpstr>Machine Learning in image analysis</vt:lpstr>
      <vt:lpstr>Results: Cell Simulator</vt:lpstr>
      <vt:lpstr>Cell Simulator</vt:lpstr>
      <vt:lpstr>Cell Simulator</vt:lpstr>
      <vt:lpstr>Cell Simulator</vt:lpstr>
      <vt:lpstr>Cell simulator</vt:lpstr>
      <vt:lpstr>Cell Simulator</vt:lpstr>
      <vt:lpstr>Results: Neural Network</vt:lpstr>
      <vt:lpstr>Neural Network</vt:lpstr>
      <vt:lpstr>Neural Network</vt:lpstr>
      <vt:lpstr>Neural Network</vt:lpstr>
      <vt:lpstr>Neural Network</vt:lpstr>
      <vt:lpstr>Neural Network</vt:lpstr>
      <vt:lpstr>Neural Network</vt:lpstr>
      <vt:lpstr>Neural Network</vt:lpstr>
      <vt:lpstr>Results: Quantification performance</vt:lpstr>
      <vt:lpstr>Quantification of cells</vt:lpstr>
      <vt:lpstr>Quantification of cells</vt:lpstr>
      <vt:lpstr>Conclusion</vt:lpstr>
      <vt:lpstr>Conclusions and future work</vt:lpstr>
      <vt:lpstr>PowerPoint Presentation</vt:lpstr>
      <vt:lpstr>Supplementary slide</vt:lpstr>
      <vt:lpstr>Supplementary slides</vt:lpstr>
      <vt:lpstr>Supplementary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dc:title>
  <dc:creator>Julia Gutschmidt</dc:creator>
  <cp:lastModifiedBy>Sergei Dobrovolskii</cp:lastModifiedBy>
  <cp:revision>154</cp:revision>
  <dcterms:created xsi:type="dcterms:W3CDTF">2021-11-18T07:49:57Z</dcterms:created>
  <dcterms:modified xsi:type="dcterms:W3CDTF">2022-09-21T13:58:10Z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0x010100B7C64748B88E4F4A81E78C320064AA18</vt:lpwstr>
  </property>
</Properties>
</file>